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sldIdLst>
    <p:sldId id="256" r:id="rId3"/>
    <p:sldId id="258" r:id="rId4"/>
    <p:sldId id="259" r:id="rId5"/>
    <p:sldId id="266" r:id="rId6"/>
    <p:sldId id="268" r:id="rId7"/>
    <p:sldId id="267" r:id="rId8"/>
    <p:sldId id="269" r:id="rId9"/>
    <p:sldId id="270" r:id="rId10"/>
    <p:sldId id="262" r:id="rId11"/>
    <p:sldId id="263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>
        <p:scale>
          <a:sx n="50" d="100"/>
          <a:sy n="50" d="100"/>
        </p:scale>
        <p:origin x="-1092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F5BB1-F077-4B23-98DE-C5245FE6B481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28E17-41FC-415D-8D6E-12909AD4D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375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8E17-41FC-415D-8D6E-12909AD4D24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4235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7F5A9C-42B6-43C5-918D-AE6F2B671863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8E17-41FC-415D-8D6E-12909AD4D24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70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8E17-41FC-415D-8D6E-12909AD4D24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325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8E17-41FC-415D-8D6E-12909AD4D2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0907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8E17-41FC-415D-8D6E-12909AD4D24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912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8E17-41FC-415D-8D6E-12909AD4D24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0442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8E17-41FC-415D-8D6E-12909AD4D24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6299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8E17-41FC-415D-8D6E-12909AD4D24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0442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0D7C1D2-AF42-4BAA-A9F6-78733E4F6A39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916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790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53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88E218-47F5-4C2B-9F1D-6BA4E169A0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6C07F5-D069-4262-A172-9BF7C3F84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744564-4CA2-4AE8-8A13-663E2B292C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7343F7-97C3-4492-9A95-3C5C721FD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03F0D6-D0CB-4E9D-AFF1-A699EA54CE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F8BFEF-B42B-4DA3-AED0-903BCA1037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9E1543-520F-40D7-989D-29F9ED4AF5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97C62E-B6E1-4DC1-893D-1223459D7F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07421E-C19E-4F96-9E6C-BDDAFAB6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37B4F8-841C-4265-A4D4-409C87AA08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05886A-C261-439D-8187-9BCCF60445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0A70F9-3BA2-4EA8-B712-80A854D92D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CA0ED2-C33A-40FD-B5D1-739A631739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FA0329-3C11-4973-A653-E1DBA14BA6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CB70FA-C116-4981-A29C-19D54A741D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A954ED-3CB5-4579-8CAB-625FDB2E0A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5451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1C191EC2-3F52-4D3B-9094-D7E9905728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077D4058-CBC0-465A-BFEC-937FA7927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D8A843-2B81-481C-9A79-BE8D3FBCA4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DFE08A-4AF3-4511-824A-C559704188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CC5CEA-BE8E-48C5-9595-19EA3A489E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0CE5BE-4672-4B65-8796-477B2DBA1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403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2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803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250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38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862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42F-260C-40F5-8121-768348FAE25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930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D42F-260C-40F5-8121-768348FAE25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193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C8BD42F-260C-40F5-8121-768348FAE25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E297B24-5ADF-45BF-A6F9-086032FE7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9.gif"/><Relationship Id="rId7" Type="http://schemas.openxmlformats.org/officeDocument/2006/relationships/image" Target="../media/image7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6632"/>
            <a:ext cx="367240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uk-UA" sz="4400" b="1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</a:t>
            </a:r>
          </a:p>
          <a:p>
            <a:pPr algn="ctr"/>
            <a:r>
              <a:rPr lang="uk-UA" sz="4400" b="1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величність - книга</a:t>
            </a:r>
            <a:endParaRPr lang="ru-RU" sz="4400" b="1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971" y="2336274"/>
            <a:ext cx="3816424" cy="1378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Книга – вчитель,</a:t>
            </a:r>
          </a:p>
          <a:p>
            <a:pPr algn="ctr"/>
            <a:r>
              <a:rPr lang="uk-UA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обрий друг</a:t>
            </a:r>
          </a:p>
          <a:p>
            <a:pPr algn="ctr"/>
            <a:r>
              <a:rPr lang="uk-UA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она.</a:t>
            </a:r>
            <a:endParaRPr lang="ru-RU" sz="3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357694"/>
            <a:ext cx="367240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Виховний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захід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учнів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1999092" y="3930206"/>
            <a:ext cx="720080" cy="43204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4346848" y="2773422"/>
            <a:ext cx="720080" cy="43204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90661" y="2161354"/>
            <a:ext cx="3744466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Книжка вчить</a:t>
            </a:r>
          </a:p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як на світі </a:t>
            </a:r>
            <a:r>
              <a:rPr lang="uk-U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жить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086" y="-99392"/>
            <a:ext cx="4043300" cy="26955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6597352"/>
            <a:ext cx="8583607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00438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24673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50031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prstClr val="black"/>
              </a:solidFill>
            </a:endParaRPr>
          </a:p>
        </p:txBody>
      </p:sp>
      <p:grpSp>
        <p:nvGrpSpPr>
          <p:cNvPr id="16" name="Управляющая кнопка: назад 15"/>
          <p:cNvGrpSpPr>
            <a:grpSpLocks/>
          </p:cNvGrpSpPr>
          <p:nvPr/>
        </p:nvGrpSpPr>
        <p:grpSpPr bwMode="auto">
          <a:xfrm>
            <a:off x="8497888" y="6321425"/>
            <a:ext cx="712787" cy="646113"/>
            <a:chOff x="5353" y="3982"/>
            <a:chExt cx="449" cy="407"/>
          </a:xfrm>
        </p:grpSpPr>
        <p:pic>
          <p:nvPicPr>
            <p:cNvPr id="32777" name="Управляющая кнопка: назад 15">
              <a:hlinkClick r:id="" action="ppaction://hlinkshowjump?jump=previousslide" highlightClick="1"/>
            </p:cNvPr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353" y="3982"/>
              <a:ext cx="449" cy="407"/>
            </a:xfrm>
            <a:prstGeom prst="rect">
              <a:avLst/>
            </a:prstGeom>
            <a:noFill/>
          </p:spPr>
        </p:pic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5400" y="4005"/>
              <a:ext cx="36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71546"/>
            <a:ext cx="2419076" cy="448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8990" y="1000108"/>
            <a:ext cx="231893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286255"/>
            <a:ext cx="3014684" cy="215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57166"/>
            <a:ext cx="32366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458587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18888">
            <a:off x="522400" y="728361"/>
            <a:ext cx="1592612" cy="219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32871">
            <a:off x="3760021" y="3657457"/>
            <a:ext cx="1623237" cy="177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22445">
            <a:off x="642910" y="4214818"/>
            <a:ext cx="2071702" cy="213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39250">
            <a:off x="6125226" y="1437556"/>
            <a:ext cx="2428892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95691">
            <a:off x="6286512" y="4357694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5984" y="285728"/>
            <a:ext cx="43482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Книги різні </a:t>
            </a:r>
          </a:p>
          <a:p>
            <a:pPr algn="ctr"/>
            <a:r>
              <a:rPr lang="uk-UA" sz="4400" b="1" dirty="0" smtClean="0"/>
              <a:t>є на світі і їх</a:t>
            </a:r>
          </a:p>
          <a:p>
            <a:pPr algn="ctr"/>
            <a:r>
              <a:rPr lang="uk-UA" sz="4400" b="1" dirty="0" smtClean="0"/>
              <a:t> люблять усі</a:t>
            </a:r>
          </a:p>
          <a:p>
            <a:pPr algn="ctr"/>
            <a:r>
              <a:rPr lang="uk-UA" sz="4400" b="1" dirty="0" smtClean="0"/>
              <a:t> діти</a:t>
            </a:r>
            <a:endParaRPr lang="ru-RU" sz="44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323850" y="1928813"/>
            <a:ext cx="9467850" cy="67151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uk-UA" sz="28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uk-UA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9813" y="285750"/>
            <a:ext cx="8104187" cy="1101725"/>
          </a:xfrm>
        </p:spPr>
        <p:txBody>
          <a:bodyPr lIns="0" rIns="0" bIns="0" anchor="b">
            <a:normAutofit/>
          </a:bodyPr>
          <a:lstStyle/>
          <a:p>
            <a:pPr eaLnBrk="1" hangingPunct="1">
              <a:defRPr/>
            </a:pPr>
            <a:r>
              <a:rPr lang="uk-UA" sz="3300" dirty="0" smtClean="0">
                <a:solidFill>
                  <a:srgbClr val="F4F1DA"/>
                </a:solidFill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2428868"/>
            <a:ext cx="7262416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7200" b="1" dirty="0" err="1" smtClean="0">
                <a:ln w="50800"/>
                <a:solidFill>
                  <a:srgbClr val="FF0000"/>
                </a:solidFill>
              </a:rPr>
              <a:t>Дякуємо</a:t>
            </a:r>
            <a:r>
              <a:rPr lang="ru-RU" sz="7200" b="1" dirty="0" smtClean="0">
                <a:ln w="50800"/>
                <a:solidFill>
                  <a:srgbClr val="FF0000"/>
                </a:solidFill>
              </a:rPr>
              <a:t> </a:t>
            </a:r>
            <a:r>
              <a:rPr lang="ru-RU" sz="7200" b="1" dirty="0">
                <a:ln w="50800"/>
                <a:solidFill>
                  <a:srgbClr val="FF0000"/>
                </a:solidFill>
              </a:rPr>
              <a:t>за </a:t>
            </a:r>
            <a:r>
              <a:rPr lang="ru-RU" sz="7200" b="1" dirty="0" err="1">
                <a:ln w="50800"/>
                <a:solidFill>
                  <a:srgbClr val="FF0000"/>
                </a:solidFill>
              </a:rPr>
              <a:t>увагу</a:t>
            </a:r>
            <a:r>
              <a:rPr lang="ru-RU" sz="7200" b="1" dirty="0">
                <a:ln w="50800"/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2" name="Picture 13" descr="Рисунок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"/>
            <a:ext cx="15684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4" name="Picture 15" descr="FAIRY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42875"/>
            <a:ext cx="210978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6" name="Picture 17" descr="Ребён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4214813"/>
            <a:ext cx="150018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8" name="Picture 19" descr="nab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929066"/>
            <a:ext cx="19764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1" descr="a3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165702">
            <a:off x="618220" y="2249049"/>
            <a:ext cx="12287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2" descr="a3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50269">
            <a:off x="7502525" y="3074988"/>
            <a:ext cx="159385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4" descr="a3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808753">
            <a:off x="3369469" y="86519"/>
            <a:ext cx="1693862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664296"/>
            <a:ext cx="367240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Хто багато читає,</a:t>
            </a:r>
          </a:p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ой багато знає.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63163"/>
            <a:ext cx="1656184" cy="639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2019" y="358115"/>
            <a:ext cx="1656184" cy="639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93330" y="3308201"/>
            <a:ext cx="1656184" cy="639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5555" y="3397141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928934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89982">
            <a:off x="672661" y="2237594"/>
            <a:ext cx="952500" cy="962025"/>
          </a:xfrm>
          <a:prstGeom prst="rect">
            <a:avLst/>
          </a:prstGeom>
          <a:noFill/>
        </p:spPr>
      </p:pic>
      <p:pic>
        <p:nvPicPr>
          <p:cNvPr id="1027" name="Picture 3" descr="a3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4639022">
            <a:off x="3399619" y="5017348"/>
            <a:ext cx="1266281" cy="1254105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571481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072066" y="4071942"/>
            <a:ext cx="3486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Книга – </a:t>
            </a:r>
          </a:p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це скарб!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8477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861048"/>
            <a:ext cx="3816424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Цери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–дощечки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які зшивали у кодекси.</a:t>
            </a:r>
          </a:p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Писало – </a:t>
            </a:r>
          </a:p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стародавня ручка</a:t>
            </a:r>
            <a:endParaRPr lang="uk-UA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387732"/>
            <a:ext cx="1656184" cy="639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7459" y="260648"/>
            <a:ext cx="3929062" cy="17451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ln w="18415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929198"/>
            <a:ext cx="3983766" cy="1141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Бики у позі самозахисту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3116"/>
            <a:ext cx="3143272" cy="245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072066" y="357166"/>
            <a:ext cx="3007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</a:rPr>
              <a:t>Петрогліфи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Кам'яної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Могили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2095921" cy="31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85728"/>
            <a:ext cx="1266825" cy="312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8364896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4032448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6350" y="4071942"/>
            <a:ext cx="4032448" cy="1589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Древня форма</a:t>
            </a:r>
          </a:p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клинопису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62373"/>
            <a:ext cx="3500462" cy="310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3714776" cy="348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00034" y="428604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</a:rPr>
              <a:t>Циліндр</a:t>
            </a:r>
            <a:r>
              <a:rPr lang="ru-RU" sz="3600" b="1" dirty="0" smtClean="0">
                <a:solidFill>
                  <a:srgbClr val="C00000"/>
                </a:solidFill>
              </a:rPr>
              <a:t> Тейлора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err="1" smtClean="0">
                <a:solidFill>
                  <a:srgbClr val="C00000"/>
                </a:solidFill>
              </a:rPr>
              <a:t>з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Ніневії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endParaRPr lang="uk-UA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7" name="Picture 5" descr="j02321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71942"/>
            <a:ext cx="1859649" cy="1908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501212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403244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4357694"/>
            <a:ext cx="4032448" cy="1639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Перші</a:t>
            </a:r>
          </a:p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пергаментні книги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293545"/>
            <a:ext cx="4104456" cy="120032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ln w="18415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6"/>
            <a:ext cx="36433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2910" y="285728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Макет </a:t>
            </a:r>
            <a:r>
              <a:rPr lang="ru-RU" sz="3200" b="1" dirty="0" err="1" smtClean="0">
                <a:solidFill>
                  <a:srgbClr val="C00000"/>
                </a:solidFill>
              </a:rPr>
              <a:t>стародавнього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Пергама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00042"/>
            <a:ext cx="3926778" cy="407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4920052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34290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00166" y="64291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П</a:t>
            </a:r>
            <a:r>
              <a:rPr lang="uk-UA" sz="4000" b="1" dirty="0" smtClean="0">
                <a:solidFill>
                  <a:srgbClr val="C00000"/>
                </a:solidFill>
              </a:rPr>
              <a:t>апірус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8604"/>
            <a:ext cx="3024192" cy="402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143504" y="4572008"/>
            <a:ext cx="3071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Давньоєврейські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сувої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0524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226" y="188640"/>
            <a:ext cx="4464496" cy="992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75250"/>
            <a:ext cx="403244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424" y="2478494"/>
            <a:ext cx="3741757" cy="120032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ln w="18415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0722" y="260648"/>
            <a:ext cx="4021067" cy="120032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Берестяні грамоти</a:t>
            </a:r>
            <a:endParaRPr lang="ru-RU" sz="3200" b="1" i="1" dirty="0">
              <a:ln w="18415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857364"/>
            <a:ext cx="3214710" cy="389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928802"/>
            <a:ext cx="2975232" cy="397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28596" y="214290"/>
            <a:ext cx="4000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B050"/>
                </a:solidFill>
              </a:rPr>
              <a:t>Пам'ятний</a:t>
            </a:r>
            <a:r>
              <a:rPr lang="ru-RU" sz="2800" b="1" dirty="0" smtClean="0">
                <a:solidFill>
                  <a:srgbClr val="00B050"/>
                </a:solidFill>
              </a:rPr>
              <a:t> знак на </a:t>
            </a:r>
            <a:r>
              <a:rPr lang="ru-RU" sz="2800" b="1" dirty="0" err="1" smtClean="0">
                <a:solidFill>
                  <a:srgbClr val="00B050"/>
                </a:solidFill>
              </a:rPr>
              <a:t>місці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знахідки</a:t>
            </a:r>
            <a:r>
              <a:rPr lang="ru-RU" sz="2800" b="1" dirty="0" smtClean="0">
                <a:solidFill>
                  <a:srgbClr val="00B050"/>
                </a:solidFill>
              </a:rPr>
              <a:t> 1-й </a:t>
            </a:r>
            <a:r>
              <a:rPr lang="ru-RU" sz="2800" b="1" dirty="0" err="1" smtClean="0">
                <a:solidFill>
                  <a:srgbClr val="00B050"/>
                </a:solidFill>
              </a:rPr>
              <a:t>берестяної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грамоти</a:t>
            </a:r>
            <a:r>
              <a:rPr lang="ru-RU" sz="2800" b="1" dirty="0" smtClean="0">
                <a:solidFill>
                  <a:srgbClr val="00B050"/>
                </a:solidFill>
              </a:rPr>
              <a:t> у </a:t>
            </a:r>
            <a:r>
              <a:rPr lang="ru-RU" sz="2800" b="1" dirty="0" err="1" smtClean="0">
                <a:solidFill>
                  <a:srgbClr val="00B050"/>
                </a:solidFill>
              </a:rPr>
              <a:t>Новгороді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10483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0029" y="548680"/>
            <a:ext cx="4383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Винахідник паперу</a:t>
            </a:r>
            <a:endParaRPr lang="ru-RU" sz="3200" b="1" i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857232"/>
            <a:ext cx="348108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429256" y="5357826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Китаєць</a:t>
            </a:r>
          </a:p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 </a:t>
            </a:r>
            <a:r>
              <a:rPr lang="uk-UA" sz="3200" b="1" dirty="0" err="1" smtClean="0">
                <a:solidFill>
                  <a:srgbClr val="00B050"/>
                </a:solidFill>
              </a:rPr>
              <a:t>Цай</a:t>
            </a:r>
            <a:r>
              <a:rPr lang="uk-UA" sz="3200" b="1" dirty="0" smtClean="0">
                <a:solidFill>
                  <a:srgbClr val="00B050"/>
                </a:solidFill>
              </a:rPr>
              <a:t> Лунь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714488"/>
            <a:ext cx="3571900" cy="476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9305243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2000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57166"/>
            <a:ext cx="2019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28604"/>
            <a:ext cx="19621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643314"/>
            <a:ext cx="19716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3571876"/>
            <a:ext cx="1981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43570" y="3786190"/>
            <a:ext cx="28924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Виготовлення 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паперу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 по методу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 err="1" smtClean="0">
                <a:solidFill>
                  <a:srgbClr val="0070C0"/>
                </a:solidFill>
              </a:rPr>
              <a:t>Цай</a:t>
            </a:r>
            <a:r>
              <a:rPr lang="uk-UA" sz="3200" b="1" dirty="0" smtClean="0">
                <a:solidFill>
                  <a:srgbClr val="0070C0"/>
                </a:solidFill>
              </a:rPr>
              <a:t> Луня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24268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136</Words>
  <Application>Microsoft Office PowerPoint</Application>
  <PresentationFormat>Экран (4:3)</PresentationFormat>
  <Paragraphs>59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50</cp:revision>
  <dcterms:created xsi:type="dcterms:W3CDTF">2012-10-15T10:51:32Z</dcterms:created>
  <dcterms:modified xsi:type="dcterms:W3CDTF">2012-10-19T03:45:42Z</dcterms:modified>
</cp:coreProperties>
</file>