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9" r:id="rId3"/>
    <p:sldId id="265" r:id="rId4"/>
    <p:sldId id="258" r:id="rId5"/>
    <p:sldId id="263" r:id="rId6"/>
    <p:sldId id="260" r:id="rId7"/>
    <p:sldId id="262" r:id="rId8"/>
    <p:sldId id="261" r:id="rId9"/>
    <p:sldId id="264" r:id="rId10"/>
    <p:sldId id="269" r:id="rId11"/>
    <p:sldId id="268" r:id="rId12"/>
    <p:sldId id="257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138" autoAdjust="0"/>
    <p:restoredTop sz="94660"/>
  </p:normalViewPr>
  <p:slideViewPr>
    <p:cSldViewPr>
      <p:cViewPr varScale="1">
        <p:scale>
          <a:sx n="69" d="100"/>
          <a:sy n="69" d="100"/>
        </p:scale>
        <p:origin x="-4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3E9F-98C7-4454-AE21-5A64EBD956CF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BF8F3-BF0F-4F7B-86B5-B4FDBAB2E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D184-BA38-48D7-AF50-7F4280F14A87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8CC8B-1B2F-473A-9DD2-8AE27C80A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2967A-B863-407E-97D4-9BF3EAD0FE10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036C-EABE-4ECC-AB2F-FF7444F7B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7981F-B74D-44AD-AE55-DA80A064829B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E3A62-6461-4249-9BBA-F14AFB467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DE2E-DE13-43B3-AAAA-F6322D0C333A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C2868-1F8C-4727-9F24-F1016AA70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23F0-BE5F-46A6-8891-199C13BE7EF0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51505-1C2F-483A-BE64-E03DA3667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0878-4214-46E2-94ED-B44C402497B1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C25BC-A648-48BA-ABE7-FCAA09EE8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EB8F-A490-421E-93F0-0F4C3FDA08AB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85B05-00B9-4186-94CE-1A8A93A69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1F511-D515-4518-A258-617D68EB1186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32C07-C8CA-4A17-A284-5E1CF5100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F714F-5450-4815-B8B7-34F43CAE9236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D5236-524C-4348-87E5-E7310C041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B039-42A6-430D-8C55-80A687A6859A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B0D6E-2B97-49AA-AE60-4E442170F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853752-065C-4CD8-A91C-5B627A0382F3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CB9185-8752-456A-9237-668A614C8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Блок-схема: документ 11"/>
          <p:cNvSpPr/>
          <p:nvPr userDrawn="1"/>
        </p:nvSpPr>
        <p:spPr>
          <a:xfrm>
            <a:off x="0" y="0"/>
            <a:ext cx="9144000" cy="981075"/>
          </a:xfrm>
          <a:prstGeom prst="flowChart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документ 12"/>
          <p:cNvSpPr/>
          <p:nvPr userDrawn="1"/>
        </p:nvSpPr>
        <p:spPr>
          <a:xfrm flipH="1" flipV="1">
            <a:off x="0" y="5876925"/>
            <a:ext cx="9144000" cy="981075"/>
          </a:xfrm>
          <a:prstGeom prst="flowChart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Рисунок 13" descr="snegir_5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80975" y="4508500"/>
            <a:ext cx="23558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antalpiti.ru/files/99604/snegir_5.png" TargetMode="External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package" Target="../embeddings/______Microsoft_Office_PowerPoint1.sldx"/><Relationship Id="rId4" Type="http://schemas.openxmlformats.org/officeDocument/2006/relationships/hyperlink" Target="http://linda6035.ucoz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5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1802" y="1071546"/>
            <a:ext cx="24787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Проект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143116"/>
            <a:ext cx="52706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одівничка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35004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b="1" i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Членів гуртка </a:t>
            </a:r>
            <a:r>
              <a:rPr lang="uk-UA" b="1" i="1" dirty="0" err="1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“Юні</a:t>
            </a:r>
            <a:r>
              <a:rPr lang="uk-UA" b="1" i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друзі </a:t>
            </a:r>
            <a:r>
              <a:rPr lang="uk-UA" b="1" i="1" dirty="0" err="1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природи”</a:t>
            </a:r>
            <a:endParaRPr lang="uk-UA" b="1" i="1" dirty="0" smtClean="0"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b="1" i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Лебединського навчально-виховного комплексу</a:t>
            </a:r>
            <a:endParaRPr lang="ru-RU" sz="1100" dirty="0" smtClean="0"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b="1" i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ea typeface="Calibri" pitchFamily="34" charset="0"/>
                <a:cs typeface="Times New Roman" pitchFamily="18" charset="0"/>
              </a:rPr>
              <a:t>«</a:t>
            </a:r>
            <a:r>
              <a:rPr lang="uk-UA" b="1" i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Дошкільний навчальний заклад </a:t>
            </a:r>
            <a:r>
              <a:rPr lang="ru-RU" b="1" i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uk-UA" b="1" i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b="1" i="1" dirty="0" smtClean="0"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b="1" i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загальноосвітня школа І-ІІІ ступенів № 1</a:t>
            </a:r>
            <a:r>
              <a:rPr lang="uk-UA" b="1" i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ea typeface="Calibri" pitchFamily="34" charset="0"/>
                <a:cs typeface="Times New Roman" pitchFamily="18" charset="0"/>
              </a:rPr>
              <a:t>»</a:t>
            </a:r>
            <a:endParaRPr lang="ru-RU" sz="1100" dirty="0" smtClean="0"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 eaLnBrk="0" hangingPunct="0">
              <a:defRPr/>
            </a:pPr>
            <a:r>
              <a:rPr lang="uk-UA" b="1" i="1" dirty="0" err="1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Шполянської</a:t>
            </a:r>
            <a:r>
              <a:rPr lang="uk-UA" b="1" i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 районної ради</a:t>
            </a:r>
          </a:p>
          <a:p>
            <a:pPr algn="ctr" eaLnBrk="0" hangingPunct="0">
              <a:defRPr/>
            </a:pPr>
            <a:r>
              <a:rPr lang="uk-UA" b="1" i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Черкаської області</a:t>
            </a:r>
          </a:p>
          <a:p>
            <a:pPr algn="ctr" eaLnBrk="0" hangingPunct="0">
              <a:defRPr/>
            </a:pPr>
            <a:r>
              <a:rPr lang="uk-UA" b="1" i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Керівник – Медяник Тетяна Іванівна</a:t>
            </a:r>
            <a:endParaRPr lang="uk-UA" dirty="0"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1746" name="Picture 2" descr="http://d.wapday.com/animation/ccontennt/9050-f/suzi_large_snowflakes.gif?__sid=R6R3F1Z75701WWD&amp;lang=u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071810"/>
            <a:ext cx="2285984" cy="2813520"/>
          </a:xfrm>
          <a:prstGeom prst="rect">
            <a:avLst/>
          </a:prstGeom>
          <a:noFill/>
        </p:spPr>
      </p:pic>
      <p:pic>
        <p:nvPicPr>
          <p:cNvPr id="31748" name="Picture 4" descr="http://img-fotki.yandex.ru/get/5313/104967700.49/0_742c1_9e208eb9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214290"/>
            <a:ext cx="952500" cy="952500"/>
          </a:xfrm>
          <a:prstGeom prst="rect">
            <a:avLst/>
          </a:prstGeom>
          <a:noFill/>
        </p:spPr>
      </p:pic>
      <p:pic>
        <p:nvPicPr>
          <p:cNvPr id="31750" name="Picture 6" descr="http://img-fotki.yandex.ru/get/5313/104967700.49/0_742c1_9e208eb9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071546"/>
            <a:ext cx="952500" cy="952500"/>
          </a:xfrm>
          <a:prstGeom prst="rect">
            <a:avLst/>
          </a:prstGeom>
          <a:noFill/>
        </p:spPr>
      </p:pic>
      <p:pic>
        <p:nvPicPr>
          <p:cNvPr id="31752" name="Picture 8" descr="http://img-fotki.yandex.ru/get/5313/104967700.49/0_742c1_9e208eb9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0"/>
            <a:ext cx="952500" cy="952500"/>
          </a:xfrm>
          <a:prstGeom prst="rect">
            <a:avLst/>
          </a:prstGeom>
          <a:noFill/>
        </p:spPr>
      </p:pic>
      <p:pic>
        <p:nvPicPr>
          <p:cNvPr id="31754" name="Picture 10" descr="http://img-fotki.yandex.ru/get/5313/104967700.49/0_742c1_9e208eb9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857496"/>
            <a:ext cx="952500" cy="952500"/>
          </a:xfrm>
          <a:prstGeom prst="rect">
            <a:avLst/>
          </a:prstGeom>
          <a:noFill/>
        </p:spPr>
      </p:pic>
      <p:pic>
        <p:nvPicPr>
          <p:cNvPr id="31756" name="Picture 12" descr="http://img-fotki.yandex.ru/get/5313/104967700.49/0_742c1_9e208eb9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000108"/>
            <a:ext cx="952500" cy="952500"/>
          </a:xfrm>
          <a:prstGeom prst="rect">
            <a:avLst/>
          </a:prstGeom>
          <a:noFill/>
        </p:spPr>
      </p:pic>
      <p:pic>
        <p:nvPicPr>
          <p:cNvPr id="31758" name="Picture 14" descr="http://img-fotki.yandex.ru/get/5313/104967700.49/0_742c1_9e208eb9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952500" cy="952500"/>
          </a:xfrm>
          <a:prstGeom prst="rect">
            <a:avLst/>
          </a:prstGeom>
          <a:noFill/>
        </p:spPr>
      </p:pic>
      <p:pic>
        <p:nvPicPr>
          <p:cNvPr id="31760" name="Picture 16" descr="http://img-fotki.yandex.ru/get/5313/104967700.49/0_742c1_9e208eb9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952500" cy="952500"/>
          </a:xfrm>
          <a:prstGeom prst="rect">
            <a:avLst/>
          </a:prstGeom>
          <a:noFill/>
        </p:spPr>
      </p:pic>
      <p:pic>
        <p:nvPicPr>
          <p:cNvPr id="31762" name="Picture 18" descr="http://img-fotki.yandex.ru/get/5313/104967700.49/0_742c1_9e208eb9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1428736"/>
            <a:ext cx="952500" cy="952500"/>
          </a:xfrm>
          <a:prstGeom prst="rect">
            <a:avLst/>
          </a:prstGeom>
          <a:noFill/>
        </p:spPr>
      </p:pic>
      <p:pic>
        <p:nvPicPr>
          <p:cNvPr id="31764" name="Picture 20" descr="http://img-fotki.yandex.ru/get/5313/104967700.49/0_742c1_9e208eb9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643578"/>
            <a:ext cx="952500" cy="952500"/>
          </a:xfrm>
          <a:prstGeom prst="rect">
            <a:avLst/>
          </a:prstGeom>
          <a:noFill/>
        </p:spPr>
      </p:pic>
      <p:pic>
        <p:nvPicPr>
          <p:cNvPr id="31766" name="Picture 22" descr="http://img-fotki.yandex.ru/get/5313/104967700.49/0_742c1_9e208eb9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643578"/>
            <a:ext cx="952500" cy="952500"/>
          </a:xfrm>
          <a:prstGeom prst="rect">
            <a:avLst/>
          </a:prstGeom>
          <a:noFill/>
        </p:spPr>
      </p:pic>
      <p:pic>
        <p:nvPicPr>
          <p:cNvPr id="31768" name="Picture 24" descr="http://img-fotki.yandex.ru/get/5313/104967700.49/0_742c1_9e208eb9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00042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142984"/>
            <a:ext cx="52683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457200"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Ой, мороз.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мороз!</a:t>
            </a:r>
            <a:endParaRPr lang="ru-RU" sz="2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  <a:p>
            <a:pPr lvl="0" indent="457200" algn="ctr" eaLnBrk="0" hangingPunct="0"/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Всіх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пташок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проймає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дрож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  <a:p>
            <a:pPr lvl="0" indent="457200" algn="ctr" eaLnBrk="0" hangingPunct="0"/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Скачуть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плачуть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горобці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  <a:p>
            <a:pPr lvl="0" indent="457200" algn="ctr" eaLnBrk="0" hangingPunct="0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      Дайте нам зерна,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ців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ців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8674" name="Picture 2" descr="https://encrypted-tbn2.gstatic.com/images?q=tbn:ANd9GcRTUynFQ7bRF_ds4g2vRdt9FULez6diiJ5Y6fHHXkt5WSGAVjq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341" y="1071546"/>
            <a:ext cx="2903607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6" name="Picture 4" descr="https://encrypted-tbn1.gstatic.com/images?q=tbn:ANd9GcQubbT0PwyNjHEyvtIVGSmqvsAlGZ4PR2uZR_fpxPAXnrxbC8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492" y="3571876"/>
            <a:ext cx="3262258" cy="21288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8" name="Picture 6" descr="https://encrypted-tbn3.gstatic.com/images?q=tbn:ANd9GcSMMkn2uiCcWCfxSwEvhMuE81pW2Dr9xHUYHCtqP52_LD6ooR3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1" y="2928934"/>
            <a:ext cx="2786081" cy="20895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9" name="Picture 7" descr="a1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756338">
            <a:off x="-110022" y="62716"/>
            <a:ext cx="2672039" cy="1416738"/>
          </a:xfrm>
          <a:prstGeom prst="rect">
            <a:avLst/>
          </a:prstGeom>
          <a:noFill/>
        </p:spPr>
      </p:pic>
      <p:pic>
        <p:nvPicPr>
          <p:cNvPr id="28681" name="Picture 9" descr="Превью 1 (61x42, 7Kb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43182"/>
            <a:ext cx="1452572" cy="1000132"/>
          </a:xfrm>
          <a:prstGeom prst="rect">
            <a:avLst/>
          </a:prstGeom>
          <a:noFill/>
        </p:spPr>
      </p:pic>
      <p:pic>
        <p:nvPicPr>
          <p:cNvPr id="28683" name="Picture 11" descr="Превью 1 (61x42, 7Kb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0111" y="5000637"/>
            <a:ext cx="1350517" cy="929864"/>
          </a:xfrm>
          <a:prstGeom prst="rect">
            <a:avLst/>
          </a:prstGeom>
          <a:noFill/>
        </p:spPr>
      </p:pic>
      <p:pic>
        <p:nvPicPr>
          <p:cNvPr id="28685" name="Picture 13" descr="Превью 1 (61x42, 7Kb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0033" y="3071810"/>
            <a:ext cx="1223967" cy="84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678" y="1214422"/>
            <a:ext cx="557473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 синички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невеличкі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просять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b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– Дайте рукавички!</a:t>
            </a:r>
            <a:b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Снігурі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сидять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вгорі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</a:t>
            </a:r>
            <a:b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Заздрять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дуже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дітворі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b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</a:t>
            </a:r>
            <a:b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–       Вам,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дівчатка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хлоп’ятка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</a:t>
            </a:r>
            <a:b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Тепло,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бо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у вас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є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хатка.</a:t>
            </a:r>
            <a:b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 у нас нема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хатинки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</a:t>
            </a:r>
            <a:b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Й на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обід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ані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зернинки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650" name="AutoShape 2" descr="Картинки по запросу птахи взимк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Картинки по запросу птахи взимк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s://encrypted-tbn3.gstatic.com/images?q=tbn:ANd9GcR7YDQGqK12FUZ2vhzzwUSa2-ubsxJcZ7XsUk0jWp0Xp5hINe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714884"/>
            <a:ext cx="2641565" cy="18764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656" name="Picture 8" descr="https://encrypted-tbn3.gstatic.com/images?q=tbn:ANd9GcQSrO7l4BQepYsrvux6Uy69BGmn5cGuHRLHalAwwUJr6ZDGD1iv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840" y="1571612"/>
            <a:ext cx="2456772" cy="1643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658" name="Picture 10" descr="https://encrypted-tbn1.gstatic.com/images?q=tbn:ANd9GcQ6s7Vzbkbrzz7VGCXDpKTwjIxdjt0gHjgs1dtt3TAVm0s3yoxRX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643446"/>
            <a:ext cx="2286000" cy="1943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660" name="Picture 12" descr="Превью 4 (68x50, 6Kb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5827" y="3714752"/>
            <a:ext cx="1651647" cy="1214446"/>
          </a:xfrm>
          <a:prstGeom prst="rect">
            <a:avLst/>
          </a:prstGeom>
          <a:noFill/>
        </p:spPr>
      </p:pic>
      <p:pic>
        <p:nvPicPr>
          <p:cNvPr id="27662" name="Picture 14" descr="Превью 6 (41x42, 4Kb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343227"/>
            <a:ext cx="962029" cy="985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15617" y="1412776"/>
            <a:ext cx="4599392" cy="3440866"/>
            <a:chOff x="1115616" y="2132856"/>
            <a:chExt cx="7165477" cy="330732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32856"/>
              <a:ext cx="7165477" cy="9762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55776" y="5085184"/>
              <a:ext cx="4716016" cy="354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pic>
        <p:nvPicPr>
          <p:cNvPr id="6145" name="Picture 1" descr="C:\Documents and Settings\Admin\Рабочий стол\Новая папка\зи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071547"/>
            <a:ext cx="3201496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57158" y="1142984"/>
            <a:ext cx="46328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 </a:t>
            </a:r>
            <a:r>
              <a:rPr kumimoji="0" lang="ru-RU" sz="2400" b="1" i="0" u="none" strike="noStrike" cap="all" spc="0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почув</a:t>
            </a: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Василь </a:t>
            </a:r>
            <a:r>
              <a:rPr kumimoji="0" lang="ru-RU" sz="2400" b="1" i="0" u="none" strike="noStrike" cap="all" spc="0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пташок</a:t>
            </a: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400" b="1" i="0" u="none" strike="noStrike" cap="all" spc="0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spc="0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Одягнувся</a:t>
            </a: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кожушок,</a:t>
            </a:r>
            <a:endParaRPr kumimoji="0" lang="ru-RU" sz="2400" b="1" i="0" u="none" strike="noStrike" cap="all" spc="0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Взяв </a:t>
            </a:r>
            <a:r>
              <a:rPr kumimoji="0" lang="ru-RU" sz="2400" b="1" i="0" u="none" strike="noStrike" cap="all" spc="0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пшона</a:t>
            </a: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all" spc="0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all" spc="0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хліба</a:t>
            </a: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all" spc="0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скибку</a:t>
            </a: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400" b="1" i="0" u="none" strike="noStrike" cap="all" spc="0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400" b="1" i="0" u="none" strike="noStrike" cap="all" spc="0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подвір’я</a:t>
            </a: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all" spc="0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вибіг</a:t>
            </a: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all" spc="0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швидко</a:t>
            </a: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9" name="Picture 5" descr="https://encrypted-tbn3.gstatic.com/images?q=tbn:ANd9GcSX1-0AU1KoG5EmYUA9WwLJNV3pAfxiGxdq6-p01hUWsgrQSvrvh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09" y="3357562"/>
            <a:ext cx="3238507" cy="2428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3" name="Picture 9" descr="Превью 28 (82x71, 19Kb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929066"/>
            <a:ext cx="2058971" cy="1782770"/>
          </a:xfrm>
          <a:prstGeom prst="rect">
            <a:avLst/>
          </a:prstGeom>
          <a:noFill/>
        </p:spPr>
      </p:pic>
      <p:pic>
        <p:nvPicPr>
          <p:cNvPr id="6155" name="Picture 11" descr="Превью 24 (82x71, 9Kb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496"/>
            <a:ext cx="1660178" cy="1437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G_16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3238522" cy="2428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603" name="Picture 3" descr="IMG_1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286124"/>
            <a:ext cx="3398596" cy="2551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214810" y="1214422"/>
            <a:ext cx="44925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spc="0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Всіх</a:t>
            </a: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all" spc="0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пташок</a:t>
            </a: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all" spc="0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нагодував</a:t>
            </a: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400" b="1" i="0" u="none" strike="noStrike" cap="all" spc="0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 </a:t>
            </a:r>
            <a:r>
              <a:rPr kumimoji="0" lang="ru-RU" sz="2400" b="1" i="0" u="none" strike="noStrike" cap="all" spc="0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здалось</a:t>
            </a: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мороз пропав:</a:t>
            </a:r>
            <a:endParaRPr kumimoji="0" lang="ru-RU" sz="2400" b="1" i="0" u="none" strike="noStrike" cap="all" spc="0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spc="0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Горобці</a:t>
            </a: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защебетали,</a:t>
            </a:r>
            <a:endParaRPr kumimoji="0" lang="ru-RU" sz="2400" b="1" i="0" u="none" strike="noStrike" cap="all" spc="0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 синичкам тепло стало.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Picture 2" descr="IMG_16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429000"/>
            <a:ext cx="3381243" cy="25368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606" name="Picture 6" descr="Превью 12 (82x65, 46Kb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000240"/>
            <a:ext cx="1643074" cy="1302439"/>
          </a:xfrm>
          <a:prstGeom prst="rect">
            <a:avLst/>
          </a:prstGeom>
          <a:noFill/>
        </p:spPr>
      </p:pic>
      <p:pic>
        <p:nvPicPr>
          <p:cNvPr id="25608" name="Picture 8" descr="Превью 12 (82x65, 46Kb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286124"/>
            <a:ext cx="1321780" cy="1047754"/>
          </a:xfrm>
          <a:prstGeom prst="rect">
            <a:avLst/>
          </a:prstGeom>
          <a:noFill/>
        </p:spPr>
      </p:pic>
      <p:pic>
        <p:nvPicPr>
          <p:cNvPr id="25610" name="Picture 10" descr="Превью 12 (82x65, 46Kb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0020" y="5286388"/>
            <a:ext cx="1593616" cy="1263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encrypted-tbn0.gstatic.com/images?q=tbn:ANd9GcTK1eAYfiKKDCMe7XBfs3O0ubyFYaiIexgLJlQmtlZAIThHRYX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://gifr.ru/data/gifs/4/9/9/499bc463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14422"/>
            <a:ext cx="5924550" cy="714375"/>
          </a:xfrm>
          <a:prstGeom prst="rect">
            <a:avLst/>
          </a:prstGeom>
          <a:noFill/>
        </p:spPr>
      </p:pic>
      <p:pic>
        <p:nvPicPr>
          <p:cNvPr id="30728" name="Picture 8" descr="http://img-fotki.yandex.ru/get/5405/gavrilov-andre.1/0_4acce_2608cf62_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428868"/>
            <a:ext cx="3276600" cy="2952751"/>
          </a:xfrm>
          <a:prstGeom prst="rect">
            <a:avLst/>
          </a:prstGeom>
          <a:noFill/>
        </p:spPr>
      </p:pic>
      <p:pic>
        <p:nvPicPr>
          <p:cNvPr id="30730" name="Picture 10" descr="http://www.picgifs.com/glitter-gifs/b/birds/picgifs-birds-62642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500438"/>
            <a:ext cx="2619375" cy="3095625"/>
          </a:xfrm>
          <a:prstGeom prst="rect">
            <a:avLst/>
          </a:prstGeom>
          <a:noFill/>
        </p:spPr>
      </p:pic>
      <p:pic>
        <p:nvPicPr>
          <p:cNvPr id="9" name="Picture 4" descr="http://img0.liveinternet.ru/images/attach/c/6/92/853/92853418_large_92838301_leaf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2714620"/>
            <a:ext cx="4181863" cy="3357586"/>
          </a:xfrm>
          <a:prstGeom prst="rect">
            <a:avLst/>
          </a:prstGeom>
          <a:noFill/>
        </p:spPr>
      </p:pic>
      <p:pic>
        <p:nvPicPr>
          <p:cNvPr id="10" name="Picture 4" descr="http://img0.liveinternet.ru/images/attach/c/6/92/853/92853418_large_92838301_leaf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26471" y="357166"/>
            <a:ext cx="4460371" cy="3237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Фото\118___01\IMG_10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214686"/>
            <a:ext cx="3388217" cy="27558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7" name="AutoShape 7" descr="data:image/jpeg;base64,/9j/4AAQSkZJRgABAQAAAQABAAD/2wCEAAkGBxQSEhUUExQVFRUXGBQUFxQXGBYVHBcXFBgXFxcXFxcYHSggHBolHBcUITEhJSkrLi4uFx8zODMsNygtLiwBCgoKDg0OGxAQGywkHyQsLCwsLCwsLCwsLCwsLCwsLCwsLCwsLCwsLCwsLCwsLCwsLCwsLCwsLCwsLCwsLCwsLP/AABEIALEBHAMBEQACEQEDEQH/xAAbAAACAwEBAQAAAAAAAAAAAAAEBQIDBgEAB//EADsQAAEDAwIDBwEGBQQCAwAAAAEAAhEDBCESMQVBUQYTIjJhcYGRQqGxwdHwFCMzUmIHgpLxFUNy0uH/xAAbAQACAwEBAQAAAAAAAAAAAAADBAECBQAGB//EADQRAAICAQQBAQYEBQUBAQAAAAABAgMRBBIhMUEFEyJRYXGRMoHR8BQjobHBFTNC4fFiBv/aAAwDAQACEQMRAD8AxHEawaZHIytfVxiog6pSY+4f2hfVoPJhlKmAHPO5dyY3/IyPaVitLPHYysiWxte+cajhDJ8Leq0NHo973S6FdRqNq2odnC3VwjOKnAKxBU6n0UYJyQcSFVlkV61CJaC6eRlFTKNFBYJVGiyZYG4VJFokAySqQWWXm8IK7rCa2i24gWKrRKZ0KCxYHKykVcSQVsorgiXoM55CRiepsLiANyQB7lUx5LZPrfZTsjTtqeuoA+q4S48miPKP1WHqdQ7JYXQ9XXtXJ8d7dANvnEc/1TVOIyTKvlHLQSAtmHKEJ8BiICPKsui0eGXsdhY+riaenYHdnEJDTTxPAxZH3RYzBW5U8ozrEH2z01Fi7WQkqrZKE3Ekpf0M1BvCaAgLCn2PovvXQFRTaZLQlFUkrSqc5IC8IvZSlNwpfkBK1eC+naOOwlH2pA9zZwUFOw7eJ6tHvHeI6WA5PM+jfX8Fh6273sIfphxk9WrCs9tNjQykzDWA/e7+5x5lC0tO+aTOtswjTWtKGgL09cElwY85ZZMsV9qKbis01G0nJHQuwdki5iq0WTKHUYVGi6eSm1uS8u/tGB7pWiftLJS+HAe2KjFRL6FB7pLQSBk+gTDmk+Qe3KPalWZMUTo5KmtckWPgMTYqRKg45pVXEspEHIbWAi5K3VUNyLqJ0GV0Vkh8F1IlpBHmkR78kSxxhW2ytac5pI1dD/Udx1UnDLQASOeF5ymmVsm49GtelUsM+ddp701qxqRC0Z1uGBaDyE8LryFoUTyhS2OGNEyLnlBIRb0idhtus3VRQ9p5ANRup6xM7LDRxuQLe0dJWvp7eBO2B6g/KeTFJIYDZEYMT8QGUpevdGKmFWFWFgyfJoronePkJjT6ffLIOyzCKLa0W7CpRRnym2wosAUtlEFWPEnUmua0CHCDgHHztshTrUmmXUsIE0zlHUSjkZa9rP1ObnUXEDlDegA/FeTXLNhsc8H4S5oDnCFu6KhJZ8mdqLfA8iFqpYESBK444oOPLjjhauaOyC3r9LYG5wPlK6htR2rt8DFCy8vwep2wa2ArV1KEdqIlY5SyyuldPpyGkgOwfUdEOcVnkKmQu7apT06wQHCRPMHmPRC9om+Am3gus8pqsWtDSmABEqDjyglIjUKWnPIeMcAzqa6MckuWCxjYRMYKN5AuJXpYPD5oKz9fdmPs0P6Orb/MYDwFxc0k7knKt6esVgtVLMuQu+txCatgmgNcuQLhtWHQltPPDwGtjlZNJTMhaafAg+yS5vCycllhVnfOYHNaYDhB9R+wFn3OM3yN1RcQBh8axdYsSTRpUPKPcQpyFNNu0myGRfQMFblM9yM62OBrRyE4kKN8iu/GUpqV7rGKeyu2mV5z/kaXgJqHOVuaSKSE7m2EtfhOSkLKJE5VCxJlJHhEFKRe1qs2kUxkx9o4vr6znMry+kq3zNm6eIn0K6vC+mwFoENDRAAx69T6leg09SgZVs9wucU0BIFQceUMlHlGScHiY3VskYA7X+Y7X9kYb+ZS1a9pPe+l0HseyOxfmFuYmMAExfWblBmg8WUV7l73AOcSBgeyz+pjncQ2zatCoStDSmABO1tzUcGiATiSQB8k7KkpbVlkxWXgquW6SW9EKU8oLGOAeVRRyWcsDXgnBalwSGNJA8zuQU23QpXJSEJWPgr7UcNNmQHkGRIQP4uLrcxivTtzUTO29s6rbVa4yZIA9Asec9+ZeTRfD2ro5wS3LWZ55ha+ig4w5M7USTlwH3bJanJrgBDszoOl6yk9to93E01k6Qtit5RnTXIQQrtZKHNKWt00ZdB4XNA2oh6wddppQ58GpprlIPqMkJHOORprPArrU4K19BbngR1EA21dhb0XlGVJci6/GUpqfwsPR2U2z8rzP/I1V0TuHy5a+jk2ha5YCWFaOMijeAmmxFjBIDKeSwhRO1ImNbZWXlKSu5GFXwI+A23NL+n04jkvqp+DYXF8XU2sgQ2YwOe+VpxqUZOQk5trAAUTKKYIFyq5osong5ClMIonC5V3E7Qbilz3rWUWtAiS94mSOhQbG29qfYWKUVuZfQGkADYbJhPasIC1l5CAVHtCfZgF1uhysCxgLy7xLNdmbBtRxEZWq16ehC7sLTAueIIQLJoJCJQ9CjyEfB2mxMJYQFvLPuPZ+1p29rTaIaNDS49XOAJJ+V5fUWOdjb+JrVxUYpI+Hf6hVnXF4aYPgZiffknKq3dFLwVc1Vz5O21TRRFFohvP1T1WhhF5FZ6mTOimm2sAU8nKlPC7cTgzfEKcOlI3xxLI1W8ob8KqSAnqZcCtseRxXtXMALhAOR6osZxl0BcWuykK5APdtwD0SWsr3VtDOnniQVbVgWey82q21g194quq2UTSy2TK2Lci+yqL01U1gybIcg/EXIGpeYsvSsMWUq8uXnFHMzTzwMKLJK3tLVhCN0xnRop9JJCTbYbbW5c4NaJccAdUvdqEkGrqyQrMglp3GCsu69t8DtdaKSxA3zC7YgfCKcNW1S9qM21ZYc9yK5g9oO8qu4tghKrknBNgUM4lxYCi1h1B7niQ0bgzEFAst2p8c+A0IZYLaW5aJPmOSr0QcY5fZW2Sk+Oi6YRGiiJ96hvIRYBbl0ocs4CRwAvblZ2Gp5Yz4C7WrlbNEuBC6PIxpORLLPgCjAtcZS6ywr4B9OU3CGELylk9CIVLOKdp647qm15MACPSOa81bV7TUNRRtx/l0psqv7gVHl4aGzuBt9626KvZxwZdtm5nqQTSQBloKiSyTF4CGslLMOhBx62jKXtfAavsG4RVRNNLKK3RNpTvGVKJFRzi5oAYOUTkZ2RdsozzHryBynHkVAppAD1RsiFEllExeHkWNraDCw7IKuzHxNWuW6OQa+kmUK3Tte8i8Z+CyyeUSnU4WGVnVkq4m8xhdbqk0VjU0AWFIkyUpRKKlkNJPBpLSkteN6SFJV5DdUKJXuRCqSKu+IMgweqC4uQRNIiHF2Sf/wBUxoS7IdhaDCHOvkvGXBVbtgJ9cIUfLOvKnkjBWWldg7J1rFKiQ2de8MBJ2C6clBZZ0YuTwgW0brd3j8cgOgS0E5ve/wAg82orag6/0B38sktxk4RoOTXIJ48ApKKkUyeAU7SNxIU5XOBKmC3VKEhdUN1zKbdhJVarccEzhkYPpOYJIwrqe5lXHCJU60p2qK7FbH4LoTIAFvbgMHqk9ZqI0w+Y5o9O7ZZ8IXcNomXPduTj2S2gre1zfbDayzMtq8DBoWihFhICIDPLjgihUQpw8oJCQBxkSCkro8DNb5EHDjDlXTF7ujQN2WkJMk0riMFzHK2SuAS5tdTln2RjKwerbjA9cWmESxRSwUhJtgzaULz2pW2XBpV8ohcDCSc2w21FVpTgo1bByQ3pPwtKqE5AJSSJyn66GxadqR1lLqmnWogN7ZeAENtIskybmrPst94cjDgGDcLSwJZyeIVipGFO0jJxzoVsYIzkU1nGu6B/TG56lJSi7pf/ACv6jOVVH5sYN6JtQQu5khTV1Ao5ExTV9pXJINU4IySCk4rrU5SWo4G6eSDGAFZcYZnkclLgK4txR1VjWcmCBjqZPunaqMPcLSszwLKDHEw0SeiNZbGqLnN4SKKDm8R5Y/o8HdGZcf8AGB+O6wLv/wBOovFUPv8AojTq9GT5snj6AnEuzL3jW4VABJ2BGOvMe/qkV6v7W1Sujx8v2x96SMK3CmXPzBHU9OOi9hTZXOtSreYvo81ZCcZuM+zjQiplGi5FygeDyjcjsEgVOUdgovhLUvZFBoMRcJFMVwKpIZOSMn4SEG4yaQ3JZiP2NBnTtyWpF8CMlyccF25EYZJiHO1JF415ZbbCSsh6j+ZwaKr9wIrsBCK78lFXgX/w+6ztRLcMV8EDbFZb7wNLoHbSMrX0dKfLFLp4DaVFbsIJIzZzbZfphXdiXRVQbIkoMp5CqOCbXIfJbg6+ukZVNsaU0kTfSK1d6yZ+1lUJiMUBcmQe6FLaRCTYnq3Dqzi1uGjd3VITnK6e2L48jkYxrjl9htvRDQANk1CCisIXnJt5YS1kIyQLJJSceXHHFxxJoVZSwiUskaxSF73DdSwCNrGYGScAbzKXphh5Yex8D7hvZ99UeIinzggl3/Hl8qmq9b01CxH3n8uvuUr0Ns3l8HOMcDbSpktdtEvM8tzAP3e268rf6vdq7dsuI+Ir/L8/vhG1Ro4VRyuX8Q677PTSDadWpqEEHW7xDnzj/tZ61GJ+8lj6B8e6JaV1e2sNeBUDi5uCQCPsmCcHzbcgJncuT9hd+ADDfDmRC6o3BZ31WkWMBDQcEAEktkjqSR026r0PotsYxdWfOf6f9Gdr4uUlIGpmVvpma0XIhQ4oOPKSCNcYXS6JiZqs2KizbHtnkehzE0FlVGlMq/gA6uT1V8rtzZ21I7TMINzai2Erw2XWlVJafTuWZDFliisFz6sppabbywPts9EWVQEjqsDFZCvdgBY2PfHP+JC2aaphoJPoJW3pZbFliVqyFENaMuDY3k7e6clrYpqIvHTtrIPxK4bQbqeQNgGyJM843OMoGp1uxpQWX5+QejTKXMugKx4syq/S2QInUQeuBAG6pL1GEOdrf0OWlb4ygpznavA0Fv8Ac4ls+zQJTFF2ovr3KCivmwVsKq5Ycs/Qoc587s/4n/7Ltlvlr7E7q/Cf3Hl9VHJJ12ylZgNOCUQHUvQVvEcsypLL4FF7W7x4ptdjnCzpal3z9nDryxuNSqjul2F0KAaIGyfrgorCFZybeWEtbCOkBbOqTjig48pOOgKreCUsktSWnLIaKwUV6oyAC5wE6GiXR1jpMCfXZZ+q1cKVjt/D9RuiiU+ekMeE1Q3SaYLZIJccO0ugBriMgzALdtl57Vaiy7Kk+Ph4NGuuMOTUPuydUgtIweWyxJ0WZyPQnDoXX9wHNLSMGWn2jdDhBp5DmKb2iqWztD5cwbZkx6T8YWm9PG5bl2B3ut4Y6/8AOvewEeEEGP7tsZnAPvOCnNF6DZY1OXEf7/RCWp9Qrh7seWJqld2Z0mebmtJ+pEr0a9OohJSisNeTM/ipyWGyug4zATy4F3yMXBzcOEIkWpApJokCibUUyeXbTsldephDmwkUZq9f41k6nmWB+vhDjhxwmaqm0CnNJh9G2c8w0EnoMpnYorMmAc23wRvm90MgyXBvtkSXen5+xSWq1MFONUec9/QZ09MmnN+CttemykahqMidOnU3UfUNnb191NetpqWOyLNPZNg1xxyi0bl3sPzOCqW+oV+OQtejn2+Ba/jJqf02E+p/Qfqs6652eBqFcY9sFrXtVxAIa2ABDcT6kkkz8paME3wXcoo+if6T8ebQNUVWAOdo0P1NBjIc0zs3Y4zn2TLou29cAZzrb4B+0PC23l9Ubb6W0naHPJwO8JJfpJiRGjbEkyhOicXnB0bI4xkzXCey3897qoljXODdWS/JALgdhCJVFJ7pImUm1hGldwtrR4AGjoMLVpuivAlZW35BnNhMytygMa+QR7crMsvakPRr4GfCAKpGowOZQNPiK3Mm3L4F/aNoNR1Ki6WDBeJg+ycjdZeti4XlgfZxr959gdjYtp7ZJ3JT1FEK/wAItbY5dh7QnIoVbJFWIOFcccXHHlBxE1UtZMPCJff3TXMGhkFrcxu4zyk+u3os3U3uiDl5fQ5TUrZKP3EFrVPeSQ86oEGmHZEAHQ50H/bnp0XnpScuX2a2xJYQ64Y4k93FTcmm7ue7bqIwzxEQDnPrCG1nsq1jkdWt4S2XeJ7YaRALhAAg55HUPpBKiWV0imMMIbUDgYk7xP4HolNUk4qSX1GdLJ7nFszfE+Gsc8FwBE7H26fRaXoullqZ8/hXf6FfU740Q4/E+v1Ole6wksHlcsr/AIUvMAZz0G3ultRbVTHfZLCDUwssltgss7S4Y9rgQ5n1d+TVkP1rSvKWft/2aS9M1K5wvuR49e1XvHeiCAADiCGiBBGDiE9pbKpw3VPKFLa5xliawwSjXKb34AOB9G7O9gu9ptqV6haHDUKbRBg7EuO0iDtzWZf6k09sEMQ0q7ZV2i4FZUreoGA62gkVC4knpjYj0Q69RZKSbYR1xXSPkdw2X7jG+RhRbZCMs5DV1Tkuj6b2G7GNubXvn1NBcYYBDgAOb/UnlP4q3+ptY2L7gp6XlqTF1e7qWneNt6z21CXMcQKILXU3OaQNTHH1wRM7hZ1uttvntn+QzXp4VxzExNHh9aqXuuHVAJnJ8zjuYOPn1RYaZuLnLgl3492Idw7g9u7dpd7uP4CEaqmpxywc5zzwHv4PQ5U2/ejx08H4BO2S8ld1ata06QB7CEtqIKCwi9cm+zO1PMg6WOZBLHwPeFUZgdV6CMlFGdNZY9vuHvo6SQRIDhywdihe0VhKjtJWNyBh31SdtD7QzCxdMcW1ZhPiyIOx58kH2ckWckwC4aIPRVsnKJeEUzOXVxDik3Jt5DYK7O5dUxBDeo5q1Oktt5XRE74Q4DmARAELVrk6lhoUnDfymWNtynI6iD8isqZkSEVW5KOokrRsZDgjkoyeQLR1ScC3FZBnMLCJVTklLv4sN9Cy9bT0jU9wImQ1zQDMRI0k/evNa/Uxut93lLo2dLROuHPbAJDo7qkBB8x1PI6HU46W/EJLLGGl5Y2oUqddoDv5lRsAipdFrAdgRq35+U+yjOCjQUy4cwEvpNrBkDvW6qbQRgUmAZqnfJPPeF2URtY3sTTc0va2t4S5gDnNMmZcx+kQI2EdT7KsoRsW18J+fh8/mQm4PchNcVi9xcdz93oF7vS6WvTVKqvpf1+Z5266V03OfZTCLOSinJ9IHFOTwhlYcUthTlzgYOlrAYLyCcmPWd9ua+e62y7UX72nz9kvh++z1Wm2017Y/wDpbS4+x7tLbdxAJa6KdRpaRuDr398fCHZS4RzlfmXr1EpSxyRvn0a1NzSNLxlrXAgh2wgbmTjG6todRbpr4zz7reHj4f8ARGqhG6tp9rr6mf4ZwW7uyW21vUIB0uqPGhoIyRLoHMfovSW6/f8A7fXxMyvTxhzN/kaSr2N460F38SHHbSKziQ3fEiBmMBZ6XIeU4PwYi74bV1ubcVarnDBBcdx7z+C06tCprMpfYVlqXH8KALqg1sAA/JKtZp6ocJERunLls13ZHjtS3p92zySXAdHHnP0R46CqyKxwBnqJxfPJPuRJdkkkmSScnJOf3lHjotPU92OQP8RbNYyCXr+SW1lm5bUM6evbyy3h1npEn4CTglHhDDywsDK0a17onPsldWktWdqmM1Iy93bQ5LadvdwEmuBnwyRBW7HoRkPeIU6uhrng6TsTOQMYldDblpFZZxlg/D6bHPAeYbzO8I0oPblIGprJOr4XkMMt/JS4R2e8uTlN7uCq9vYbCxNSkmaVT4M/Vfnqr06XdHJ0rcPBqeHik1rg5kmPCehUR1E21gh1RKK4C0IQc1yLSko9FLXRtKrP09S5XBy1mOyyrVYRkZ+iFXVfU8PlF5WVWLjsGmdk7CyPkWlCR1rUbcgW1nKzoCDK4JGsDLJKiPLLPhBdGpTow+qQGyIB+2TgN6/QHb5CHqOqUYOmHMn38vr/AIQbS1yc1Pwv6hNW1aT4aLS7eGMLjPrJP4rzeH4Nr6sFvLZ+TWIY0fYEOcY2/wAW/eR0PKPqcseCiiSzTU0gQR3dONUmIFR3U8o9eWJ5/AnGTXcHrGsCx/irUw4xpayjSzGreXOHP2OVTbz+/wB4KPjnwVWrKlBzgxuqmYJY77W8PMZBdpLv9wUcM58ibiIFMy8taD4pJgbmd/UFe10GrhPTRlOSyuH+Rg6iiSuaihY3tPSokloFQ7RsM75IP1hZ/qeohclGEnhd/Bjmk00q/emsf3PcF4jbVqhc61DMEmBLSAZPiDWgY9Np3WHfRZ7NyguEPQnHdtbNe/tBbMZ/KDG8obkmR+8rKatm8OP3HIwjHyKqc1agrFpAnSOZ6zyV0/ZrYnydOOeTQUOJOtXE03OaMHQTvjdoJyN07GUoLsTaUmGUO1j3hxLX4E6gSRgTsYKaqvjJ4YGdbRhbyg6u91Q1KcuJO5+Psrbr9R00YpJv7Cb09recCXi/CXtaXYcBuWmYHUg5j1iFSeqqu4i+fmXVU4fiRDgz0xTqFFYBzqyzU2rZElLarW4WEFp0/kW3dQd5hJ6fffIYs21oOp1sYW5TokuzNs1PhE6AlyZtShHCA1tylyM67PCvNamWWa1aMnxZsFW0ccyIufBfZDC9BGBmSkMKlw5wDScDYI0KlF5Aym2VoucFOyitchqztVbhDtFYnu7uSsNt2TNBJJF1vQ8K36klFCFj94aOB6lI1wVbGJvcjzHLSrsTQjOtlgejqQFxOlW7KldRkZWbq5RclCPY9p1JR3S6JGoQErZG2vrkNCUJhn/inOpd4CDJiJEzE7ch67KkNSs+9wTKtroz15xNlMEMirUyMGGUz6u+24dBj1KFqPUG1tr4Xx8v9P7/AELVaXLzL9/qU8Ec6rcsq1H6oMl7gNLRGGtaRHQYB/NY9knjA/tSRtOI8V78nuwSwkZEmSCcnoBn05oSi12XiklkWvojd8EjOnENjqRhx+73U9FuWUua5v8ANPmd5BuQDs889RzH15hVaLLHRbpFJ3hID6QDy6NU1nQC0yIOkah0Ok9VyOaz+/A9dxljmVA8HvGFxx/7Xlok7Q0AaoHp7LlDngHtaMtxezp3B1O1YdLQDjS8ZB+Q3b1Wp6dXCy3ZP4f2F9XOdde6P5lNDh1Jnlpt9yJP1K9JXpaYdRRizvsl2wh9OQQdjhGsrUoOHxTQOE3GSl8GBcC4Ge88Q+RsRy/6Xz7V2SrzB9rv6nraoqaUl0zb29vjA22A9Ngf3zWVnI1MC43eVaRw1tRp8od1O4np7rXq9+KyZcliWBcOIVaoiBRpmNTAQ/5aSARy9FKjh8EPAIWHvHBhaQ07wDOBMSZ3kbKzCRXxGVCq8gA6iIgjEZ3G2RHLC6M2mRKEWZc8PdRrOaYOZ8OIBJwWydJ9JMdSnHcsbgEa23gNq3JAhX02mlqJZfRNtiqWEAgQZO69FTRGpYRl2WOYXRukyrMC7gNbGsCQldTblBqa8MbOvRTIcQHRyOx91562XJpxRj+MXQqVZAiTMJ/0+POQOoeEGWYwvQwMmYWrgyi5qwEC2eEGrhliG5rl7sLHnm6eEaUMQjlkqFDOUSOlUXkq7coaUzAT0MYFpZyNadtqJ8QEAuyYmOQSc4uIwpJgLTlEgUmddhHUmgLgmdZUU2ahQiVhQ5Mnr1HEkicDO3OErDEM2TfIeeX7sege5vaTBJcKnpTIIB5NL/LJz5dXwkr/AFOC92tZYenRyfMuEL7i+rVmmnIp0+dNuBB27x3mJ/xlY9molJ5f7+n6j8aVEWss9w3yDd2BqIPlBGJHTl6lU3/EJtD6dpkNEA52+yDvz3jc7oWc8lsDvg9tUe3u2FzqY8WjUQ2BtqEgD5wiJtlfdXLGD6DRB1sfH2W+JoIggl2zzscS335S69iTfn/w5TUm0ixj9JNU5OdJO+rnU9Y2Hr7KnnJ3fAMLfwNaTmo4Ocd8OIifZufkrvBfPksp0pf6OqgfcZ+fEFZEPr8j1K28APWWn5lo+iNTY6pxmvDB2xVkZRYvZ6/K9tHk8ywi6LHO8DdIgYOc8yuWYx947hvgbcKaCz2JB9oGY6ZP0XhfX6P57sj5XP6no/TbcQ2P8hnbjl+/+lgRRqSeQftDZl1F+lwa4Me9pcceHMc+fvuFpaSaXDM+5cnzu14nULR4iQZhuCehAgbjpM9OidawVikFWNZoIJAcDjxTH/Jpn/tDaC84NLZ16JjVSwNyxznD3833FUw8cf5BvPxBOMWrQ81GBvdmPLy5DVvknnP0wmKK3dNRKOexPII2iDkr2OmpjXBIw77ZTlkorWnRHlEFGYFUpkFJ2ZQ1DDCrOrCydRa+huEUWX994VnOW5jKWEJqPiet3QV4WRDUyH9qzC2YrgzZdlr3QunLCOissRcUuuSyNVfjhGjTX5B+HtBRNLBJZIuk3wMK9QNC7U3KKIqg2CC6SEdS8DTrQ2uK/Va09qQhDIIb5n9wSsrq49tDUabJdJlf8eHYaZ5QPX3S8tdVHyGWisfawUX973RiQT+qQesdktyQxHSxSw2VUOIvqDToLgOQOhpjMuxJ57/khW1225m3hf0X0JTqh7seRn/CgmXHbaMYzho5c8mVmZfURrrv/wAIto6uWlgkGOfUA+o3cpeY8Ps7tcBVGlziIw0bQIwqZOLqNLwE8zt7Tzwrr+xDLBQMnBIMgEDntA+VeKZVtDChoDW63tEeDQMvnUYkcm/5TsVoz0dr7XCjn+mRSOoguF22RdLneLLZGBtH2aftH3SkOxzhLBcGyNRAOTB5E7uP4D5UpHZLbdhmkAADrdUzzkTEf/FjT/uUpFW+GyVo3+SeuPfzkFSyfLFfEGRVqCZh7xPyV7TRvNEH8keZv/3JfUrY2MrtRZjgtVDyXWlbS5pmCCDq6Tg56ZBhee9QjmKkamnfLQx4fxbR4asu0O0ucBkAY1fv0WBPTLLlH7foacbXjDHPEG0rik+mSC6Ntjkeh5tOD6hAUnXPOMFZLcj5Ld0TTfpe3OrSR0cI2AOzvCQMYc3m4FaaafK/f7/fQFBljUEnMEZDmwYwMuGNTfURvnbNGETG9F487my0DLqJgAnm8QYPpAVC3y/uO7OhrY7u3NcY/pvGkvHNu5+qhT2yTWf0BTj8UI6lIPeW0yWkGHNOe7JJjUR5WmME4PUrf02vzhXcfNdfmZ9lHHufYNtuHPFTunuAMwTIgfPRakrns3R5QmoLOHwA3lAB7m4MHcc0H2s5LoNsivJR3JGwWbfGxvoag44AruOaQw1LkN4IWdIAzK3tHfFJJiN9bY9pEALWV0cGe65ZBr2rASmovSWRmmp5Mxe1JKwJ2OUsmilhErWoRsn6bpY4QGUFkuqhxS1m+c8MJFKKCKVqYWlVp4qPIvO15A6llVd5qk/U/mlJaK1/ikMrVwXUSX8HqiY2jwjTO+fdVr9PSeZPg6esk+hjTsRSwG+I7nePqp/hK7ZYguEVeonCOZM6LMdJPXmtGGlrgsJCUr5SfZzuYMjBVpVQaw1wcrH2Sc9/9xPpP79EKGkqg90YpP6F5XSksNsuF87+1oHSDGfn9wk16Tp+c55+YZ6yzjGAlt/jy4555dNsdOapD0WmOXKTfH2+fzJevsk0kjZ9gOCC8JrVRFFpLWs5vcAJJP8AaM4Wa9PXBuK5+LG5WSws9m+4sadC3cA1rWxhoAAnfZHoj76SF5vjk+NVLlprayMScDBjbHqvQzo9pQ689ozY2uFinjoOY8vb4WinRBdnLoGJLz9p+wEROAAF5/V6J1WRqr5bRr0apShKyfHIwZdmpSaxrdDJcGyI8LTAJI5xk+spfUVKqWz4JfcJTPdHezlenknYBpA9JAptH/Gfol0H+CLLEeFrXOHN5HNrQ9+T6eE59FbY3yispxTaM0Lrvaj3xGtznR01EmPvXs6fcrUfgsHnbFum2WvKStluY1XHCI27hqgjzAt9idj8GEC+j2lEvlz9i8Ldli+xdWOQ+B/a4Z8RAjPuOfuvOPg1Y/AvoUO8AaBJj+W4jDmz/Teeo5evoZEHdCbj/Dhpa4NG4pvDiWwdqZPTmwmDE0zyUp4f7/fz+5GM9CO3f77a8Ah0AxraORBkPb1BI5qZL9/v+hdMZWlfSR4jTeI0vbOR/djMeo+iE0Exnr7Ddtw8NEhmTIqhvmnq5sD1yJU5+PINxT6E3FHg1G1GB1KqwkEtIBE8w8EahvuII+USD2rCB7fiVUuMuYfG0H/On4D7upHwk7bFqZpvnV+B4+XaKWUqXYws7ynV8rxqP2XeBx9gcH2aStfT+o1vCsWPn4/Uz7dNNcxDWMiZEJy9JrKA1SecMS8UAlYNn4zQj0UcPEnmt3S0wcU2hK6ck+Blc1ABgo11UccAa5vIlueIGY3WDc5OWEzRhjBxtrqzErq9PNPLR0poYWNmD6LapjDaJ2SlkPfZBLTUU8hYttDG3tWtbBiUjZrXu4DxpWAEWoXopKMItsyYtyeEWBtJgBZl3WZWJG23UycUsI0nCFSy3yVBpOTutimlVxwjOstc5ZZ7SiYKZKarFRoumUFqoXyGWXDKlUEsYXAbkDb5UOcY8SZGG+gS6a2m1xcYO0c0hrtRtW2Jo6KjPvyNT/pz2tNOh3ZbEEkH3WR7G1PPgPbZCTCu13aU1G6Q6Z3Wpo9M09zEbrPCMWyutRSFHENo3BiJMSDE4kc467okcN5xyDeUsDp/HCW0w1oGiJjGoB2og++xPMJSXp0J2Ssk8tr7cYyHWqlGKivAwbXY5xY0h0Q4kGQS4bDmYG56uK8/bo51VKc+OTXr1EZ2OMfgZrtpqZUa3ILWlpIxIdpJaSNxJIITGgi8SfzQK9ptCuxuNK1pW4WBRV5eRgLiUNLcyz4R2n1WlVBKPIhZLkaOIeDsA4T6NdP6yJ6FeP1VLptcH+0b1Fm+tSQZwy50New7OEHAJB6idjhAgvewFnytyIVqArMLKkEvbBdye07GeR2h3IgAxGKyjKDw+0dFprMejF1LRzH6ajtNRjw19SctqEDQ8TnRUEBx5GCcldxnHj9/2LL4h97w5tNxFPx0xl7YLS0wNTmDkAdwPw26Swy0ZZ7HFW4Y2kw0NRx/MjMmebRyj4VZY8HYefeFN6TVdqhs7DSAyQORAjKqmWwhe+11ZG++N8dRv+nJTuwdgHfZtJgDfJGCT6x9oZ9wrKTK7QyxqvZgOluGgOkjSOTZyz8ESOosh+FlJUwl2jvHbRzWsqQ4NdO42IMGDsQjqbm9zAOKjwgC1cQFrU6tRjgUnVllV7dk4Q7tY5+7EmFKXJOws9WSm9NpfLBW24NhwKnSYHd43VIIGYg8jsnbKZcbRRWryB3NISS3C6ypbTq7HkGo3+lwDl5/VSnFuJqVqL5C61zJkLqvTpSjlnT1CTwVVSX4GBzK10p6h+/0JtxpXu9lTmBuAmlCMOELOblyy+k7CPBgWSKsQVOaquKLJjfsv2bN5UiYa2C4+iS1dypjnyMUwc2b7tRe0eG2oFNrWzgDrHP3WBKyU5ZkaddSfCPirWuuKhq1OZwFp6PTbvfmD1eo2+5EYspgCAFrJLoym2Qq0lDivBKYJUpkITQVMlSeQrJ4IkshVOsiKQNxLaF25jg5pIcNiOXJCnGM1tksovFuPKKLwa8kknO+dzJ+8lVcFjgJGT8ie5JaVnaqLXQ5U8hlhVLoTeljlZYve8DlgwtJdCDC7Z3L5+Of5fevPesVptWL6M1vT5YTiw+0pDVqLhJHlxMtwCek/kVhtPGTRT5wUi8DX924+EHwT9knOTyYTv036y5GizURclyAdkaXhi3tPa+IVSBAilUbHmp1PD9WvnbbW08ggWV/yozXzT+q5/qv7MJXPNjg/qv39QM8QqCj3E+OlFRrtIBq0tMtIxq1aeU8iNwgbsrHhjG3Dz9ym1qay1zDpeYOkHSHnrTOwft4NjOOiG/g/wB/v4l3wvkMadz3nhqaQZHiLYcHCQWuIE+uec9E3RpZ3puGMrwK22xpaz0yp1t4pBad5zj3Egbq9npuoh/wbXy5/sVhraZf8vvwcqWk82z1yPmIx/16oi9I1efw/nlFf9Qox3/Q5Vo89+WYHyY58/1TH+mxq96Us/L5gv4x2cJYFvErl7mhriSBsEjOfvYDRjxkXVKsBTlsrghZ0dTlp6Kjc9zAXTwsGls6AaFvwSijLm22XuqLnMoolbzKXtnhZYauOWB3NBpysiv+baPy9yITSbhbSg8CEpch9yzSfRJU25QxZDADX3TW8X2naKPWwM0SKIVIkrjh72b7VMsGVS/d0Ridp/VY3qsW0mjR0Ky2jOX/ABurxKt3lY+BvkbsN0hpdPKbTY/qLYVRxEtDAMDZekhBJYMKU3J5Z0BTggiVVlke0yuXJ2SupbdFZwIUwdzCENphMnBUhUbLpFrHSpTyQ1gDvaSV1EeBmpkrAQVfTSKXoeU9k5ZPCFIRyzrKgBEmBgE+h3n0WLrrF7NpmjpovdlHKnEC2qCwyB4TBw4Df4nb4WdpdJK7jwM3XKHJbxCsH1C4TEACRGw6L0Xp+mdFKjLvkytVf7WeV0ea/XDH5aWup+wfImeoJB/2hV1mjhKiaisN+9+a/X/J1F8o2xb+n5CltAuol4EVaDvF4s6BmpAP9rvF8u6rx6g2n8P3j79HpcpSXzK72kxw7yn9sS9kRD/taRnwkgkexUuD2qT8nQliTh8C22und2KZcHAOBBOTEbB3TfBWl6PKMb8PtrC+Al6jW3XmPjsOavXI86Shc+iUcqbLE1r4NHTme4nVAlebeXM1l+ETtl7kzBAZM0fDLaFuabO0RuGbk8pZFGishT4yR5wWXLA1mf2V5/WaqcpbUaVFMUsie3Z4smVoen17Y8gdTIbs2W0jNYXUOpYe1wkamVJAdemQjbsgtuDlEJiuzAGcMkntTMZpi7i0MOA8Cq3b9NMQB5nHZo/VD1GohTHMi9dTm+Bl2y/067qh3jaurT5hEfRYzt/irFGRqVy9hB4MnaUAxoAW7XWoLCMqybk8sICIDJQuZyKSgsKiVMLoshovRdyKbWVuYCqt5LJYBK9JAkHiygSEPLL4RN+QqWLKL18MqotMpONvs3yMShuHPD6TqhholdZrElkrGjkE4hTIdCRqzqbOeg88VRJ0GAe69JTCNawjItnKTGTSx7WMa2HyZdO/wr7mm23wUxlJYOX9i6i7S6QR93PcLoWxsjldESg4vALbVdNRziAf5moiNw8aiDI56nDovM6bTL29tPjDX9Vg277m6a5/P/HIPWoig9zP/U6HAxMUqsFruuppDdubXDmla6m3Oh99r6r9f0GLLFtjavoxbcXBbVEmQWgiREbtP1jnyKY0NELMN5Uk+18gWptlHKXKaHFq6QvWReUYElhlxC6bwiIrLAb24gFYGvsRqaeJk+IVZKx4x5Hs8BXCrfKeoocuQM54NRQZAWxVX4QjZMkfVNKKiuRZyb6OMf0CQ1mpx7kOxqirPMgG6c4+ZDo0ait8+wk7+dsSm0blPUrkBY+BonhMtpPhKzo3B427SddwISrpcQ/tEwdqryiewijS1ODRzMKfabVkjbl4Ps/Z7h7KFFrGRtLj1cdyfwWLba7JbmNwiorCEHb3irBT7uespjRwk55RS2SS5Plh3Xo10ZT7JNCsQSIVJywWjHJfc8Meym2ofK6QPjdJO5SlhDKrwsgtMK8WyJImipg2jikghUC5olMGexU2hNxxjZwqS65LRfJIWbiYA3WHq5qLNGpNj2webcammCOayoOds8IbltjHkTV6he8uK9TotKqY/Mx9RdveDsp1sVSLKLiDIQ3Iuoh1/ed4QdOmAAeckcyhxltWC+3IFK6O3LaXZLT6IXNPUB6CPiZj6z9SgT0qd6uT+vz/AH/gLG9xqdbX0M9esLXyZ6ZStuK7coLH3o8jvhdbC26bE4mdbB5C7mpAQdReki9NWWZjid4vN3We0lk1IR2oVMMlRXHkmT4NFwtuy9BRXwI2zNNY2oexzi4AtEweewgev6JixuGFFC0cS7ATS1Ks4YjmTLRkm8RCAQ0QEtTRvluDWW7Y4AL4p23hYFq+XkHsxlVp7L29DFNixJQccKHPovE81Z9g3AJtP6jfcIN3+2y8PxI+uWPkHssGrodl2fPO2/8AVW36f0J6gy4W1HozmWNVyDzv39yXsDQGd5/RCTX4hjwLWo6Bs6VdFCKuVOO2UkFBUFiyz8yBd0Gr7HVl+S89rumatHgD4x5Sg+mf7hOq/CLqey9d4MJ9kh+/oqSLInTQZdhUWPQWERWrRIZbyRV0D8iHi6yNX+Ieq6L+F8vhaVH4BW3sM4h5fhJ6z8IagyV9usobK7TzItP4kVl0aTh69HR0Zto7o7FN/AU8nae3yldWMUEAjUfhB29gN+q3dk0ldjuq0F7ug9Ni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data:image/jpeg;base64,/9j/4AAQSkZJRgABAQAAAQABAAD/2wCEAAkGBxQSEhUUExQVFRUXGBQUFxQXGBYVHBcXFBgXFxcXFxcYHSggHBolHBcUITEhJSkrLi4uFx8zODMsNygtLiwBCgoKDg0OGxAQGywkHyQsLCwsLCwsLCwsLCwsLCwsLCwsLCwsLCwsLCwsLCwsLCwsLCwsLCwsLCwsLCwsLCwsLP/AABEIALEBHAMBEQACEQEDEQH/xAAbAAACAwEBAQAAAAAAAAAAAAAEBQIDBgEAB//EADsQAAEDAwIDBwEGBQQCAwAAAAEAAhEDBCESMQVBUQYTIjJhcYGRQqGxwdHwFCMzUmIHgpLxFUNy0uH/xAAbAQACAwEBAQAAAAAAAAAAAAADBAECBQAGB//EADQRAAICAQQBAQYEBQUBAQAAAAABAgMRBBIhMUEFEyJRYXGRMoHR8BQjobHBFTNC4fFiBv/aAAwDAQACEQMRAD8AxHEawaZHIytfVxiog6pSY+4f2hfVoPJhlKmAHPO5dyY3/IyPaVitLPHYysiWxte+cajhDJ8Leq0NHo973S6FdRqNq2odnC3VwjOKnAKxBU6n0UYJyQcSFVlkV61CJaC6eRlFTKNFBYJVGiyZYG4VJFokAySqQWWXm8IK7rCa2i24gWKrRKZ0KCxYHKykVcSQVsorgiXoM55CRiepsLiANyQB7lUx5LZPrfZTsjTtqeuoA+q4S48miPKP1WHqdQ7JYXQ9XXtXJ8d7dANvnEc/1TVOIyTKvlHLQSAtmHKEJ8BiICPKsui0eGXsdhY+riaenYHdnEJDTTxPAxZH3RYzBW5U8ozrEH2z01Fi7WQkqrZKE3Ekpf0M1BvCaAgLCn2PovvXQFRTaZLQlFUkrSqc5IC8IvZSlNwpfkBK1eC+naOOwlH2pA9zZwUFOw7eJ6tHvHeI6WA5PM+jfX8Fh6273sIfphxk9WrCs9tNjQykzDWA/e7+5x5lC0tO+aTOtswjTWtKGgL09cElwY85ZZMsV9qKbis01G0nJHQuwdki5iq0WTKHUYVGi6eSm1uS8u/tGB7pWiftLJS+HAe2KjFRL6FB7pLQSBk+gTDmk+Qe3KPalWZMUTo5KmtckWPgMTYqRKg45pVXEspEHIbWAi5K3VUNyLqJ0GV0Vkh8F1IlpBHmkR78kSxxhW2ytac5pI1dD/Udx1UnDLQASOeF5ymmVsm49GtelUsM+ddp701qxqRC0Z1uGBaDyE8LryFoUTyhS2OGNEyLnlBIRb0idhtus3VRQ9p5ANRup6xM7LDRxuQLe0dJWvp7eBO2B6g/KeTFJIYDZEYMT8QGUpevdGKmFWFWFgyfJoronePkJjT6ffLIOyzCKLa0W7CpRRnym2wosAUtlEFWPEnUmua0CHCDgHHztshTrUmmXUsIE0zlHUSjkZa9rP1ObnUXEDlDegA/FeTXLNhsc8H4S5oDnCFu6KhJZ8mdqLfA8iFqpYESBK444oOPLjjhauaOyC3r9LYG5wPlK6htR2rt8DFCy8vwep2wa2ArV1KEdqIlY5SyyuldPpyGkgOwfUdEOcVnkKmQu7apT06wQHCRPMHmPRC9om+Am3gus8pqsWtDSmABEqDjyglIjUKWnPIeMcAzqa6MckuWCxjYRMYKN5AuJXpYPD5oKz9fdmPs0P6Orb/MYDwFxc0k7knKt6esVgtVLMuQu+txCatgmgNcuQLhtWHQltPPDwGtjlZNJTMhaafAg+yS5vCycllhVnfOYHNaYDhB9R+wFn3OM3yN1RcQBh8axdYsSTRpUPKPcQpyFNNu0myGRfQMFblM9yM62OBrRyE4kKN8iu/GUpqV7rGKeyu2mV5z/kaXgJqHOVuaSKSE7m2EtfhOSkLKJE5VCxJlJHhEFKRe1qs2kUxkx9o4vr6znMry+kq3zNm6eIn0K6vC+mwFoENDRAAx69T6leg09SgZVs9wucU0BIFQceUMlHlGScHiY3VskYA7X+Y7X9kYb+ZS1a9pPe+l0HseyOxfmFuYmMAExfWblBmg8WUV7l73AOcSBgeyz+pjncQ2zatCoStDSmABO1tzUcGiATiSQB8k7KkpbVlkxWXgquW6SW9EKU8oLGOAeVRRyWcsDXgnBalwSGNJA8zuQU23QpXJSEJWPgr7UcNNmQHkGRIQP4uLrcxivTtzUTO29s6rbVa4yZIA9Asec9+ZeTRfD2ro5wS3LWZ55ha+ig4w5M7USTlwH3bJanJrgBDszoOl6yk9to93E01k6Qtit5RnTXIQQrtZKHNKWt00ZdB4XNA2oh6wddppQ58GpprlIPqMkJHOORprPArrU4K19BbngR1EA21dhb0XlGVJci6/GUpqfwsPR2U2z8rzP/I1V0TuHy5a+jk2ha5YCWFaOMijeAmmxFjBIDKeSwhRO1ImNbZWXlKSu5GFXwI+A23NL+n04jkvqp+DYXF8XU2sgQ2YwOe+VpxqUZOQk5trAAUTKKYIFyq5osong5ClMIonC5V3E7Qbilz3rWUWtAiS94mSOhQbG29qfYWKUVuZfQGkADYbJhPasIC1l5CAVHtCfZgF1uhysCxgLy7xLNdmbBtRxEZWq16ehC7sLTAueIIQLJoJCJQ9CjyEfB2mxMJYQFvLPuPZ+1p29rTaIaNDS49XOAJJ+V5fUWOdjb+JrVxUYpI+Hf6hVnXF4aYPgZiffknKq3dFLwVc1Vz5O21TRRFFohvP1T1WhhF5FZ6mTOimm2sAU8nKlPC7cTgzfEKcOlI3xxLI1W8ob8KqSAnqZcCtseRxXtXMALhAOR6osZxl0BcWuykK5APdtwD0SWsr3VtDOnniQVbVgWey82q21g194quq2UTSy2TK2Lci+yqL01U1gybIcg/EXIGpeYsvSsMWUq8uXnFHMzTzwMKLJK3tLVhCN0xnRop9JJCTbYbbW5c4NaJccAdUvdqEkGrqyQrMglp3GCsu69t8DtdaKSxA3zC7YgfCKcNW1S9qM21ZYc9yK5g9oO8qu4tghKrknBNgUM4lxYCi1h1B7niQ0bgzEFAst2p8c+A0IZYLaW5aJPmOSr0QcY5fZW2Sk+Oi6YRGiiJ96hvIRYBbl0ocs4CRwAvblZ2Gp5Yz4C7WrlbNEuBC6PIxpORLLPgCjAtcZS6ywr4B9OU3CGELylk9CIVLOKdp647qm15MACPSOa81bV7TUNRRtx/l0psqv7gVHl4aGzuBt9626KvZxwZdtm5nqQTSQBloKiSyTF4CGslLMOhBx62jKXtfAavsG4RVRNNLKK3RNpTvGVKJFRzi5oAYOUTkZ2RdsozzHryBynHkVAppAD1RsiFEllExeHkWNraDCw7IKuzHxNWuW6OQa+kmUK3Tte8i8Z+CyyeUSnU4WGVnVkq4m8xhdbqk0VjU0AWFIkyUpRKKlkNJPBpLSkteN6SFJV5DdUKJXuRCqSKu+IMgweqC4uQRNIiHF2Sf/wBUxoS7IdhaDCHOvkvGXBVbtgJ9cIUfLOvKnkjBWWldg7J1rFKiQ2de8MBJ2C6clBZZ0YuTwgW0brd3j8cgOgS0E5ve/wAg82orag6/0B38sktxk4RoOTXIJ48ApKKkUyeAU7SNxIU5XOBKmC3VKEhdUN1zKbdhJVarccEzhkYPpOYJIwrqe5lXHCJU60p2qK7FbH4LoTIAFvbgMHqk9ZqI0w+Y5o9O7ZZ8IXcNomXPduTj2S2gre1zfbDayzMtq8DBoWihFhICIDPLjgihUQpw8oJCQBxkSCkro8DNb5EHDjDlXTF7ujQN2WkJMk0riMFzHK2SuAS5tdTln2RjKwerbjA9cWmESxRSwUhJtgzaULz2pW2XBpV8ohcDCSc2w21FVpTgo1bByQ3pPwtKqE5AJSSJyn66GxadqR1lLqmnWogN7ZeAENtIskybmrPst94cjDgGDcLSwJZyeIVipGFO0jJxzoVsYIzkU1nGu6B/TG56lJSi7pf/ACv6jOVVH5sYN6JtQQu5khTV1Ao5ExTV9pXJINU4IySCk4rrU5SWo4G6eSDGAFZcYZnkclLgK4txR1VjWcmCBjqZPunaqMPcLSszwLKDHEw0SeiNZbGqLnN4SKKDm8R5Y/o8HdGZcf8AGB+O6wLv/wBOovFUPv8AojTq9GT5snj6AnEuzL3jW4VABJ2BGOvMe/qkV6v7W1Sujx8v2x96SMK3CmXPzBHU9OOi9hTZXOtSreYvo81ZCcZuM+zjQiplGi5FygeDyjcjsEgVOUdgovhLUvZFBoMRcJFMVwKpIZOSMn4SEG4yaQ3JZiP2NBnTtyWpF8CMlyccF25EYZJiHO1JF415ZbbCSsh6j+ZwaKr9wIrsBCK78lFXgX/w+6ztRLcMV8EDbFZb7wNLoHbSMrX0dKfLFLp4DaVFbsIJIzZzbZfphXdiXRVQbIkoMp5CqOCbXIfJbg6+ukZVNsaU0kTfSK1d6yZ+1lUJiMUBcmQe6FLaRCTYnq3Dqzi1uGjd3VITnK6e2L48jkYxrjl9htvRDQANk1CCisIXnJt5YS1kIyQLJJSceXHHFxxJoVZSwiUskaxSF73DdSwCNrGYGScAbzKXphh5Yex8D7hvZ99UeIinzggl3/Hl8qmq9b01CxH3n8uvuUr0Ns3l8HOMcDbSpktdtEvM8tzAP3e268rf6vdq7dsuI+Ir/L8/vhG1Ro4VRyuX8Q677PTSDadWpqEEHW7xDnzj/tZ61GJ+8lj6B8e6JaV1e2sNeBUDi5uCQCPsmCcHzbcgJncuT9hd+ADDfDmRC6o3BZ31WkWMBDQcEAEktkjqSR026r0PotsYxdWfOf6f9Gdr4uUlIGpmVvpma0XIhQ4oOPKSCNcYXS6JiZqs2KizbHtnkehzE0FlVGlMq/gA6uT1V8rtzZ21I7TMINzai2Erw2XWlVJafTuWZDFliisFz6sppabbywPts9EWVQEjqsDFZCvdgBY2PfHP+JC2aaphoJPoJW3pZbFliVqyFENaMuDY3k7e6clrYpqIvHTtrIPxK4bQbqeQNgGyJM843OMoGp1uxpQWX5+QejTKXMugKx4syq/S2QInUQeuBAG6pL1GEOdrf0OWlb4ygpznavA0Fv8Ac4ls+zQJTFF2ovr3KCivmwVsKq5Ycs/Qoc587s/4n/7Ltlvlr7E7q/Cf3Hl9VHJJ12ylZgNOCUQHUvQVvEcsypLL4FF7W7x4ptdjnCzpal3z9nDryxuNSqjul2F0KAaIGyfrgorCFZybeWEtbCOkBbOqTjig48pOOgKreCUsktSWnLIaKwUV6oyAC5wE6GiXR1jpMCfXZZ+q1cKVjt/D9RuiiU+ekMeE1Q3SaYLZIJccO0ugBriMgzALdtl57Vaiy7Kk+Ph4NGuuMOTUPuydUgtIweWyxJ0WZyPQnDoXX9wHNLSMGWn2jdDhBp5DmKb2iqWztD5cwbZkx6T8YWm9PG5bl2B3ut4Y6/8AOvewEeEEGP7tsZnAPvOCnNF6DZY1OXEf7/RCWp9Qrh7seWJqld2Z0mebmtJ+pEr0a9OohJSisNeTM/ipyWGyug4zATy4F3yMXBzcOEIkWpApJokCibUUyeXbTsldephDmwkUZq9f41k6nmWB+vhDjhxwmaqm0CnNJh9G2c8w0EnoMpnYorMmAc23wRvm90MgyXBvtkSXen5+xSWq1MFONUec9/QZ09MmnN+CttemykahqMidOnU3UfUNnb191NetpqWOyLNPZNg1xxyi0bl3sPzOCqW+oV+OQtejn2+Ba/jJqf02E+p/Qfqs6652eBqFcY9sFrXtVxAIa2ABDcT6kkkz8paME3wXcoo+if6T8ebQNUVWAOdo0P1NBjIc0zs3Y4zn2TLou29cAZzrb4B+0PC23l9Ubb6W0naHPJwO8JJfpJiRGjbEkyhOicXnB0bI4xkzXCey3897qoljXODdWS/JALgdhCJVFJ7pImUm1hGldwtrR4AGjoMLVpuivAlZW35BnNhMytygMa+QR7crMsvakPRr4GfCAKpGowOZQNPiK3Mm3L4F/aNoNR1Ki6WDBeJg+ycjdZeti4XlgfZxr959gdjYtp7ZJ3JT1FEK/wAItbY5dh7QnIoVbJFWIOFcccXHHlBxE1UtZMPCJff3TXMGhkFrcxu4zyk+u3os3U3uiDl5fQ5TUrZKP3EFrVPeSQ86oEGmHZEAHQ50H/bnp0XnpScuX2a2xJYQ64Y4k93FTcmm7ue7bqIwzxEQDnPrCG1nsq1jkdWt4S2XeJ7YaRALhAAg55HUPpBKiWV0imMMIbUDgYk7xP4HolNUk4qSX1GdLJ7nFszfE+Gsc8FwBE7H26fRaXoullqZ8/hXf6FfU740Q4/E+v1Ole6wksHlcsr/AIUvMAZz0G3ultRbVTHfZLCDUwssltgss7S4Y9rgQ5n1d+TVkP1rSvKWft/2aS9M1K5wvuR49e1XvHeiCAADiCGiBBGDiE9pbKpw3VPKFLa5xliawwSjXKb34AOB9G7O9gu9ptqV6haHDUKbRBg7EuO0iDtzWZf6k09sEMQ0q7ZV2i4FZUreoGA62gkVC4knpjYj0Q69RZKSbYR1xXSPkdw2X7jG+RhRbZCMs5DV1Tkuj6b2G7GNubXvn1NBcYYBDgAOb/UnlP4q3+ptY2L7gp6XlqTF1e7qWneNt6z21CXMcQKILXU3OaQNTHH1wRM7hZ1uttvntn+QzXp4VxzExNHh9aqXuuHVAJnJ8zjuYOPn1RYaZuLnLgl3492Idw7g9u7dpd7uP4CEaqmpxywc5zzwHv4PQ5U2/ejx08H4BO2S8ld1ata06QB7CEtqIKCwi9cm+zO1PMg6WOZBLHwPeFUZgdV6CMlFGdNZY9vuHvo6SQRIDhywdihe0VhKjtJWNyBh31SdtD7QzCxdMcW1ZhPiyIOx58kH2ckWckwC4aIPRVsnKJeEUzOXVxDik3Jt5DYK7O5dUxBDeo5q1Oktt5XRE74Q4DmARAELVrk6lhoUnDfymWNtynI6iD8isqZkSEVW5KOokrRsZDgjkoyeQLR1ScC3FZBnMLCJVTklLv4sN9Cy9bT0jU9wImQ1zQDMRI0k/evNa/Uxut93lLo2dLROuHPbAJDo7qkBB8x1PI6HU46W/EJLLGGl5Y2oUqddoDv5lRsAipdFrAdgRq35+U+yjOCjQUy4cwEvpNrBkDvW6qbQRgUmAZqnfJPPeF2URtY3sTTc0va2t4S5gDnNMmZcx+kQI2EdT7KsoRsW18J+fh8/mQm4PchNcVi9xcdz93oF7vS6WvTVKqvpf1+Z5266V03OfZTCLOSinJ9IHFOTwhlYcUthTlzgYOlrAYLyCcmPWd9ua+e62y7UX72nz9kvh++z1Wm2017Y/wDpbS4+x7tLbdxAJa6KdRpaRuDr398fCHZS4RzlfmXr1EpSxyRvn0a1NzSNLxlrXAgh2wgbmTjG6todRbpr4zz7reHj4f8ARGqhG6tp9rr6mf4ZwW7uyW21vUIB0uqPGhoIyRLoHMfovSW6/f8A7fXxMyvTxhzN/kaSr2N460F38SHHbSKziQ3fEiBmMBZ6XIeU4PwYi74bV1ubcVarnDBBcdx7z+C06tCprMpfYVlqXH8KALqg1sAA/JKtZp6ocJERunLls13ZHjtS3p92zySXAdHHnP0R46CqyKxwBnqJxfPJPuRJdkkkmSScnJOf3lHjotPU92OQP8RbNYyCXr+SW1lm5bUM6evbyy3h1npEn4CTglHhDDywsDK0a17onPsldWktWdqmM1Iy93bQ5LadvdwEmuBnwyRBW7HoRkPeIU6uhrng6TsTOQMYldDblpFZZxlg/D6bHPAeYbzO8I0oPblIGprJOr4XkMMt/JS4R2e8uTlN7uCq9vYbCxNSkmaVT4M/Vfnqr06XdHJ0rcPBqeHik1rg5kmPCehUR1E21gh1RKK4C0IQc1yLSko9FLXRtKrP09S5XBy1mOyyrVYRkZ+iFXVfU8PlF5WVWLjsGmdk7CyPkWlCR1rUbcgW1nKzoCDK4JGsDLJKiPLLPhBdGpTow+qQGyIB+2TgN6/QHb5CHqOqUYOmHMn38vr/AIQbS1yc1Pwv6hNW1aT4aLS7eGMLjPrJP4rzeH4Nr6sFvLZ+TWIY0fYEOcY2/wAW/eR0PKPqcseCiiSzTU0gQR3dONUmIFR3U8o9eWJ5/AnGTXcHrGsCx/irUw4xpayjSzGreXOHP2OVTbz+/wB4KPjnwVWrKlBzgxuqmYJY77W8PMZBdpLv9wUcM58ibiIFMy8taD4pJgbmd/UFe10GrhPTRlOSyuH+Rg6iiSuaihY3tPSokloFQ7RsM75IP1hZ/qeohclGEnhd/Bjmk00q/emsf3PcF4jbVqhc61DMEmBLSAZPiDWgY9Np3WHfRZ7NyguEPQnHdtbNe/tBbMZ/KDG8obkmR+8rKatm8OP3HIwjHyKqc1agrFpAnSOZ6zyV0/ZrYnydOOeTQUOJOtXE03OaMHQTvjdoJyN07GUoLsTaUmGUO1j3hxLX4E6gSRgTsYKaqvjJ4YGdbRhbyg6u91Q1KcuJO5+Psrbr9R00YpJv7Cb09recCXi/CXtaXYcBuWmYHUg5j1iFSeqqu4i+fmXVU4fiRDgz0xTqFFYBzqyzU2rZElLarW4WEFp0/kW3dQd5hJ6fffIYs21oOp1sYW5TokuzNs1PhE6AlyZtShHCA1tylyM67PCvNamWWa1aMnxZsFW0ccyIufBfZDC9BGBmSkMKlw5wDScDYI0KlF5Aym2VoucFOyitchqztVbhDtFYnu7uSsNt2TNBJJF1vQ8K36klFCFj94aOB6lI1wVbGJvcjzHLSrsTQjOtlgejqQFxOlW7KldRkZWbq5RclCPY9p1JR3S6JGoQErZG2vrkNCUJhn/inOpd4CDJiJEzE7ch67KkNSs+9wTKtroz15xNlMEMirUyMGGUz6u+24dBj1KFqPUG1tr4Xx8v9P7/AELVaXLzL9/qU8Ec6rcsq1H6oMl7gNLRGGtaRHQYB/NY9knjA/tSRtOI8V78nuwSwkZEmSCcnoBn05oSi12XiklkWvojd8EjOnENjqRhx+73U9FuWUua5v8ANPmd5BuQDs889RzH15hVaLLHRbpFJ3hID6QDy6NU1nQC0yIOkah0Ok9VyOaz+/A9dxljmVA8HvGFxx/7Xlok7Q0AaoHp7LlDngHtaMtxezp3B1O1YdLQDjS8ZB+Q3b1Wp6dXCy3ZP4f2F9XOdde6P5lNDh1Jnlpt9yJP1K9JXpaYdRRizvsl2wh9OQQdjhGsrUoOHxTQOE3GSl8GBcC4Ge88Q+RsRy/6Xz7V2SrzB9rv6nraoqaUl0zb29vjA22A9Ngf3zWVnI1MC43eVaRw1tRp8od1O4np7rXq9+KyZcliWBcOIVaoiBRpmNTAQ/5aSARy9FKjh8EPAIWHvHBhaQ07wDOBMSZ3kbKzCRXxGVCq8gA6iIgjEZ3G2RHLC6M2mRKEWZc8PdRrOaYOZ8OIBJwWydJ9JMdSnHcsbgEa23gNq3JAhX02mlqJZfRNtiqWEAgQZO69FTRGpYRl2WOYXRukyrMC7gNbGsCQldTblBqa8MbOvRTIcQHRyOx91562XJpxRj+MXQqVZAiTMJ/0+POQOoeEGWYwvQwMmYWrgyi5qwEC2eEGrhliG5rl7sLHnm6eEaUMQjlkqFDOUSOlUXkq7coaUzAT0MYFpZyNadtqJ8QEAuyYmOQSc4uIwpJgLTlEgUmddhHUmgLgmdZUU2ahQiVhQ5Mnr1HEkicDO3OErDEM2TfIeeX7sege5vaTBJcKnpTIIB5NL/LJz5dXwkr/AFOC92tZYenRyfMuEL7i+rVmmnIp0+dNuBB27x3mJ/xlY9molJ5f7+n6j8aVEWss9w3yDd2BqIPlBGJHTl6lU3/EJtD6dpkNEA52+yDvz3jc7oWc8lsDvg9tUe3u2FzqY8WjUQ2BtqEgD5wiJtlfdXLGD6DRB1sfH2W+JoIggl2zzscS335S69iTfn/w5TUm0ixj9JNU5OdJO+rnU9Y2Hr7KnnJ3fAMLfwNaTmo4Ocd8OIifZufkrvBfPksp0pf6OqgfcZ+fEFZEPr8j1K28APWWn5lo+iNTY6pxmvDB2xVkZRYvZ6/K9tHk8ywi6LHO8DdIgYOc8yuWYx947hvgbcKaCz2JB9oGY6ZP0XhfX6P57sj5XP6no/TbcQ2P8hnbjl+/+lgRRqSeQftDZl1F+lwa4Me9pcceHMc+fvuFpaSaXDM+5cnzu14nULR4iQZhuCehAgbjpM9OidawVikFWNZoIJAcDjxTH/Jpn/tDaC84NLZ16JjVSwNyxznD3833FUw8cf5BvPxBOMWrQ81GBvdmPLy5DVvknnP0wmKK3dNRKOexPII2iDkr2OmpjXBIw77ZTlkorWnRHlEFGYFUpkFJ2ZQ1DDCrOrCydRa+huEUWX994VnOW5jKWEJqPiet3QV4WRDUyH9qzC2YrgzZdlr3QunLCOissRcUuuSyNVfjhGjTX5B+HtBRNLBJZIuk3wMK9QNC7U3KKIqg2CC6SEdS8DTrQ2uK/Va09qQhDIIb5n9wSsrq49tDUabJdJlf8eHYaZ5QPX3S8tdVHyGWisfawUX973RiQT+qQesdktyQxHSxSw2VUOIvqDToLgOQOhpjMuxJ57/khW1225m3hf0X0JTqh7seRn/CgmXHbaMYzho5c8mVmZfURrrv/wAIto6uWlgkGOfUA+o3cpeY8Ps7tcBVGlziIw0bQIwqZOLqNLwE8zt7Tzwrr+xDLBQMnBIMgEDntA+VeKZVtDChoDW63tEeDQMvnUYkcm/5TsVoz0dr7XCjn+mRSOoguF22RdLneLLZGBtH2aftH3SkOxzhLBcGyNRAOTB5E7uP4D5UpHZLbdhmkAADrdUzzkTEf/FjT/uUpFW+GyVo3+SeuPfzkFSyfLFfEGRVqCZh7xPyV7TRvNEH8keZv/3JfUrY2MrtRZjgtVDyXWlbS5pmCCDq6Tg56ZBhee9QjmKkamnfLQx4fxbR4asu0O0ucBkAY1fv0WBPTLLlH7foacbXjDHPEG0rik+mSC6Ntjkeh5tOD6hAUnXPOMFZLcj5Ld0TTfpe3OrSR0cI2AOzvCQMYc3m4FaaafK/f7/fQFBljUEnMEZDmwYwMuGNTfURvnbNGETG9F487my0DLqJgAnm8QYPpAVC3y/uO7OhrY7u3NcY/pvGkvHNu5+qhT2yTWf0BTj8UI6lIPeW0yWkGHNOe7JJjUR5WmME4PUrf02vzhXcfNdfmZ9lHHufYNtuHPFTunuAMwTIgfPRakrns3R5QmoLOHwA3lAB7m4MHcc0H2s5LoNsivJR3JGwWbfGxvoag44AruOaQw1LkN4IWdIAzK3tHfFJJiN9bY9pEALWV0cGe65ZBr2rASmovSWRmmp5Mxe1JKwJ2OUsmilhErWoRsn6bpY4QGUFkuqhxS1m+c8MJFKKCKVqYWlVp4qPIvO15A6llVd5qk/U/mlJaK1/ikMrVwXUSX8HqiY2jwjTO+fdVr9PSeZPg6esk+hjTsRSwG+I7nePqp/hK7ZYguEVeonCOZM6LMdJPXmtGGlrgsJCUr5SfZzuYMjBVpVQaw1wcrH2Sc9/9xPpP79EKGkqg90YpP6F5XSksNsuF87+1oHSDGfn9wk16Tp+c55+YZ6yzjGAlt/jy4555dNsdOapD0WmOXKTfH2+fzJevsk0kjZ9gOCC8JrVRFFpLWs5vcAJJP8AaM4Wa9PXBuK5+LG5WSws9m+4sadC3cA1rWxhoAAnfZHoj76SF5vjk+NVLlprayMScDBjbHqvQzo9pQ689ozY2uFinjoOY8vb4WinRBdnLoGJLz9p+wEROAAF5/V6J1WRqr5bRr0apShKyfHIwZdmpSaxrdDJcGyI8LTAJI5xk+spfUVKqWz4JfcJTPdHezlenknYBpA9JAptH/Gfol0H+CLLEeFrXOHN5HNrQ9+T6eE59FbY3yispxTaM0Lrvaj3xGtznR01EmPvXs6fcrUfgsHnbFum2WvKStluY1XHCI27hqgjzAt9idj8GEC+j2lEvlz9i8Ldli+xdWOQ+B/a4Z8RAjPuOfuvOPg1Y/AvoUO8AaBJj+W4jDmz/Teeo5evoZEHdCbj/Dhpa4NG4pvDiWwdqZPTmwmDE0zyUp4f7/fz+5GM9CO3f77a8Ah0AxraORBkPb1BI5qZL9/v+hdMZWlfSR4jTeI0vbOR/djMeo+iE0Exnr7Ddtw8NEhmTIqhvmnq5sD1yJU5+PINxT6E3FHg1G1GB1KqwkEtIBE8w8EahvuII+USD2rCB7fiVUuMuYfG0H/On4D7upHwk7bFqZpvnV+B4+XaKWUqXYws7ynV8rxqP2XeBx9gcH2aStfT+o1vCsWPn4/Uz7dNNcxDWMiZEJy9JrKA1SecMS8UAlYNn4zQj0UcPEnmt3S0wcU2hK6ck+Blc1ABgo11UccAa5vIlueIGY3WDc5OWEzRhjBxtrqzErq9PNPLR0poYWNmD6LapjDaJ2SlkPfZBLTUU8hYttDG3tWtbBiUjZrXu4DxpWAEWoXopKMItsyYtyeEWBtJgBZl3WZWJG23UycUsI0nCFSy3yVBpOTutimlVxwjOstc5ZZ7SiYKZKarFRoumUFqoXyGWXDKlUEsYXAbkDb5UOcY8SZGG+gS6a2m1xcYO0c0hrtRtW2Jo6KjPvyNT/pz2tNOh3ZbEEkH3WR7G1PPgPbZCTCu13aU1G6Q6Z3Wpo9M09zEbrPCMWyutRSFHENo3BiJMSDE4kc467okcN5xyDeUsDp/HCW0w1oGiJjGoB2og++xPMJSXp0J2Ssk8tr7cYyHWqlGKivAwbXY5xY0h0Q4kGQS4bDmYG56uK8/bo51VKc+OTXr1EZ2OMfgZrtpqZUa3ILWlpIxIdpJaSNxJIITGgi8SfzQK9ptCuxuNK1pW4WBRV5eRgLiUNLcyz4R2n1WlVBKPIhZLkaOIeDsA4T6NdP6yJ6FeP1VLptcH+0b1Fm+tSQZwy50New7OEHAJB6idjhAgvewFnytyIVqArMLKkEvbBdye07GeR2h3IgAxGKyjKDw+0dFprMejF1LRzH6ajtNRjw19SctqEDQ8TnRUEBx5GCcldxnHj9/2LL4h97w5tNxFPx0xl7YLS0wNTmDkAdwPw26Swy0ZZ7HFW4Y2kw0NRx/MjMmebRyj4VZY8HYefeFN6TVdqhs7DSAyQORAjKqmWwhe+11ZG++N8dRv+nJTuwdgHfZtJgDfJGCT6x9oZ9wrKTK7QyxqvZgOluGgOkjSOTZyz8ESOosh+FlJUwl2jvHbRzWsqQ4NdO42IMGDsQjqbm9zAOKjwgC1cQFrU6tRjgUnVllV7dk4Q7tY5+7EmFKXJOws9WSm9NpfLBW24NhwKnSYHd43VIIGYg8jsnbKZcbRRWryB3NISS3C6ypbTq7HkGo3+lwDl5/VSnFuJqVqL5C61zJkLqvTpSjlnT1CTwVVSX4GBzK10p6h+/0JtxpXu9lTmBuAmlCMOELOblyy+k7CPBgWSKsQVOaquKLJjfsv2bN5UiYa2C4+iS1dypjnyMUwc2b7tRe0eG2oFNrWzgDrHP3WBKyU5ZkaddSfCPirWuuKhq1OZwFp6PTbvfmD1eo2+5EYspgCAFrJLoym2Qq0lDivBKYJUpkITQVMlSeQrJ4IkshVOsiKQNxLaF25jg5pIcNiOXJCnGM1tksovFuPKKLwa8kknO+dzJ+8lVcFjgJGT8ie5JaVnaqLXQ5U8hlhVLoTeljlZYve8DlgwtJdCDC7Z3L5+Of5fevPesVptWL6M1vT5YTiw+0pDVqLhJHlxMtwCek/kVhtPGTRT5wUi8DX924+EHwT9knOTyYTv036y5GizURclyAdkaXhi3tPa+IVSBAilUbHmp1PD9WvnbbW08ggWV/yozXzT+q5/qv7MJXPNjg/qv39QM8QqCj3E+OlFRrtIBq0tMtIxq1aeU8iNwgbsrHhjG3Dz9ym1qay1zDpeYOkHSHnrTOwft4NjOOiG/g/wB/v4l3wvkMadz3nhqaQZHiLYcHCQWuIE+uec9E3RpZ3puGMrwK22xpaz0yp1t4pBad5zj3Egbq9npuoh/wbXy5/sVhraZf8vvwcqWk82z1yPmIx/16oi9I1efw/nlFf9Qox3/Q5Vo89+WYHyY58/1TH+mxq96Us/L5gv4x2cJYFvErl7mhriSBsEjOfvYDRjxkXVKsBTlsrghZ0dTlp6Kjc9zAXTwsGls6AaFvwSijLm22XuqLnMoolbzKXtnhZYauOWB3NBpysiv+baPy9yITSbhbSg8CEpch9yzSfRJU25QxZDADX3TW8X2naKPWwM0SKIVIkrjh72b7VMsGVS/d0Ridp/VY3qsW0mjR0Ky2jOX/ABurxKt3lY+BvkbsN0hpdPKbTY/qLYVRxEtDAMDZekhBJYMKU3J5Z0BTggiVVlke0yuXJ2SupbdFZwIUwdzCENphMnBUhUbLpFrHSpTyQ1gDvaSV1EeBmpkrAQVfTSKXoeU9k5ZPCFIRyzrKgBEmBgE+h3n0WLrrF7NpmjpovdlHKnEC2qCwyB4TBw4Df4nb4WdpdJK7jwM3XKHJbxCsH1C4TEACRGw6L0Xp+mdFKjLvkytVf7WeV0ea/XDH5aWup+wfImeoJB/2hV1mjhKiaisN+9+a/X/J1F8o2xb+n5CltAuol4EVaDvF4s6BmpAP9rvF8u6rx6g2n8P3j79HpcpSXzK72kxw7yn9sS9kRD/taRnwkgkexUuD2qT8nQliTh8C22und2KZcHAOBBOTEbB3TfBWl6PKMb8PtrC+Al6jW3XmPjsOavXI86Shc+iUcqbLE1r4NHTme4nVAlebeXM1l+ETtl7kzBAZM0fDLaFuabO0RuGbk8pZFGishT4yR5wWXLA1mf2V5/WaqcpbUaVFMUsie3Z4smVoen17Y8gdTIbs2W0jNYXUOpYe1wkamVJAdemQjbsgtuDlEJiuzAGcMkntTMZpi7i0MOA8Cq3b9NMQB5nHZo/VD1GohTHMi9dTm+Bl2y/067qh3jaurT5hEfRYzt/irFGRqVy9hB4MnaUAxoAW7XWoLCMqybk8sICIDJQuZyKSgsKiVMLoshovRdyKbWVuYCqt5LJYBK9JAkHiygSEPLL4RN+QqWLKL18MqotMpONvs3yMShuHPD6TqhholdZrElkrGjkE4hTIdCRqzqbOeg88VRJ0GAe69JTCNawjItnKTGTSx7WMa2HyZdO/wr7mm23wUxlJYOX9i6i7S6QR93PcLoWxsjldESg4vALbVdNRziAf5moiNw8aiDI56nDovM6bTL29tPjDX9Vg277m6a5/P/HIPWoig9zP/U6HAxMUqsFruuppDdubXDmla6m3Oh99r6r9f0GLLFtjavoxbcXBbVEmQWgiREbtP1jnyKY0NELMN5Uk+18gWptlHKXKaHFq6QvWReUYElhlxC6bwiIrLAb24gFYGvsRqaeJk+IVZKx4x5Hs8BXCrfKeoocuQM54NRQZAWxVX4QjZMkfVNKKiuRZyb6OMf0CQ1mpx7kOxqirPMgG6c4+ZDo0ait8+wk7+dsSm0blPUrkBY+BonhMtpPhKzo3B427SddwISrpcQ/tEwdqryiewijS1ODRzMKfabVkjbl4Ps/Z7h7KFFrGRtLj1cdyfwWLba7JbmNwiorCEHb3irBT7uespjRwk55RS2SS5Plh3Xo10ZT7JNCsQSIVJywWjHJfc8Meym2ofK6QPjdJO5SlhDKrwsgtMK8WyJImipg2jikghUC5olMGexU2hNxxjZwqS65LRfJIWbiYA3WHq5qLNGpNj2webcammCOayoOds8IbltjHkTV6he8uK9TotKqY/Mx9RdveDsp1sVSLKLiDIQ3Iuoh1/ed4QdOmAAeckcyhxltWC+3IFK6O3LaXZLT6IXNPUB6CPiZj6z9SgT0qd6uT+vz/AH/gLG9xqdbX0M9esLXyZ6ZStuK7coLH3o8jvhdbC26bE4mdbB5C7mpAQdReki9NWWZjid4vN3We0lk1IR2oVMMlRXHkmT4NFwtuy9BRXwI2zNNY2oexzi4AtEweewgev6JixuGFFC0cS7ATS1Ks4YjmTLRkm8RCAQ0QEtTRvluDWW7Y4AL4p23hYFq+XkHsxlVp7L29DFNixJQccKHPovE81Z9g3AJtP6jfcIN3+2y8PxI+uWPkHssGrodl2fPO2/8AVW36f0J6gy4W1HozmWNVyDzv39yXsDQGd5/RCTX4hjwLWo6Bs6VdFCKuVOO2UkFBUFiyz8yBd0Gr7HVl+S89rumatHgD4x5Sg+mf7hOq/CLqey9d4MJ9kh+/oqSLInTQZdhUWPQWERWrRIZbyRV0D8iHi6yNX+Ieq6L+F8vhaVH4BW3sM4h5fhJ6z8IagyV9usobK7TzItP4kVl0aTh69HR0Zto7o7FN/AU8nae3yldWMUEAjUfhB29gN+q3dk0ldjuq0F7ug9Ni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data:image/jpeg;base64,/9j/4AAQSkZJRgABAQAAAQABAAD/2wCEAAkGBxQSEhUUExQVFRUXGBQUFxQXGBYVHBcXFBgXFxcXFxcYHSggHBolHBcUITEhJSkrLi4uFx8zODMsNygtLiwBCgoKDg0OGxAQGywkHyQsLCwsLCwsLCwsLCwsLCwsLCwsLCwsLCwsLCwsLCwsLCwsLCwsLCwsLCwsLCwsLCwsLP/AABEIALEBHAMBEQACEQEDEQH/xAAbAAACAwEBAQAAAAAAAAAAAAAEBQIDBgEAB//EADsQAAEDAwIDBwEGBQQCAwAAAAEAAhEDBCESMQVBUQYTIjJhcYGRQqGxwdHwFCMzUmIHgpLxFUNy0uH/xAAbAQACAwEBAQAAAAAAAAAAAAADBAECBQAGB//EADQRAAICAQQBAQYEBQUBAQAAAAABAgMRBBIhMUEFEyJRYXGRMoHR8BQjobHBFTNC4fFiBv/aAAwDAQACEQMRAD8AxHEawaZHIytfVxiog6pSY+4f2hfVoPJhlKmAHPO5dyY3/IyPaVitLPHYysiWxte+cajhDJ8Leq0NHo973S6FdRqNq2odnC3VwjOKnAKxBU6n0UYJyQcSFVlkV61CJaC6eRlFTKNFBYJVGiyZYG4VJFokAySqQWWXm8IK7rCa2i24gWKrRKZ0KCxYHKykVcSQVsorgiXoM55CRiepsLiANyQB7lUx5LZPrfZTsjTtqeuoA+q4S48miPKP1WHqdQ7JYXQ9XXtXJ8d7dANvnEc/1TVOIyTKvlHLQSAtmHKEJ8BiICPKsui0eGXsdhY+riaenYHdnEJDTTxPAxZH3RYzBW5U8ozrEH2z01Fi7WQkqrZKE3Ekpf0M1BvCaAgLCn2PovvXQFRTaZLQlFUkrSqc5IC8IvZSlNwpfkBK1eC+naOOwlH2pA9zZwUFOw7eJ6tHvHeI6WA5PM+jfX8Fh6273sIfphxk9WrCs9tNjQykzDWA/e7+5x5lC0tO+aTOtswjTWtKGgL09cElwY85ZZMsV9qKbis01G0nJHQuwdki5iq0WTKHUYVGi6eSm1uS8u/tGB7pWiftLJS+HAe2KjFRL6FB7pLQSBk+gTDmk+Qe3KPalWZMUTo5KmtckWPgMTYqRKg45pVXEspEHIbWAi5K3VUNyLqJ0GV0Vkh8F1IlpBHmkR78kSxxhW2ytac5pI1dD/Udx1UnDLQASOeF5ymmVsm49GtelUsM+ddp701qxqRC0Z1uGBaDyE8LryFoUTyhS2OGNEyLnlBIRb0idhtus3VRQ9p5ANRup6xM7LDRxuQLe0dJWvp7eBO2B6g/KeTFJIYDZEYMT8QGUpevdGKmFWFWFgyfJoronePkJjT6ffLIOyzCKLa0W7CpRRnym2wosAUtlEFWPEnUmua0CHCDgHHztshTrUmmXUsIE0zlHUSjkZa9rP1ObnUXEDlDegA/FeTXLNhsc8H4S5oDnCFu6KhJZ8mdqLfA8iFqpYESBK444oOPLjjhauaOyC3r9LYG5wPlK6htR2rt8DFCy8vwep2wa2ArV1KEdqIlY5SyyuldPpyGkgOwfUdEOcVnkKmQu7apT06wQHCRPMHmPRC9om+Am3gus8pqsWtDSmABEqDjyglIjUKWnPIeMcAzqa6MckuWCxjYRMYKN5AuJXpYPD5oKz9fdmPs0P6Orb/MYDwFxc0k7knKt6esVgtVLMuQu+txCatgmgNcuQLhtWHQltPPDwGtjlZNJTMhaafAg+yS5vCycllhVnfOYHNaYDhB9R+wFn3OM3yN1RcQBh8axdYsSTRpUPKPcQpyFNNu0myGRfQMFblM9yM62OBrRyE4kKN8iu/GUpqV7rGKeyu2mV5z/kaXgJqHOVuaSKSE7m2EtfhOSkLKJE5VCxJlJHhEFKRe1qs2kUxkx9o4vr6znMry+kq3zNm6eIn0K6vC+mwFoENDRAAx69T6leg09SgZVs9wucU0BIFQceUMlHlGScHiY3VskYA7X+Y7X9kYb+ZS1a9pPe+l0HseyOxfmFuYmMAExfWblBmg8WUV7l73AOcSBgeyz+pjncQ2zatCoStDSmABO1tzUcGiATiSQB8k7KkpbVlkxWXgquW6SW9EKU8oLGOAeVRRyWcsDXgnBalwSGNJA8zuQU23QpXJSEJWPgr7UcNNmQHkGRIQP4uLrcxivTtzUTO29s6rbVa4yZIA9Asec9+ZeTRfD2ro5wS3LWZ55ha+ig4w5M7USTlwH3bJanJrgBDszoOl6yk9to93E01k6Qtit5RnTXIQQrtZKHNKWt00ZdB4XNA2oh6wddppQ58GpprlIPqMkJHOORprPArrU4K19BbngR1EA21dhb0XlGVJci6/GUpqfwsPR2U2z8rzP/I1V0TuHy5a+jk2ha5YCWFaOMijeAmmxFjBIDKeSwhRO1ImNbZWXlKSu5GFXwI+A23NL+n04jkvqp+DYXF8XU2sgQ2YwOe+VpxqUZOQk5trAAUTKKYIFyq5osong5ClMIonC5V3E7Qbilz3rWUWtAiS94mSOhQbG29qfYWKUVuZfQGkADYbJhPasIC1l5CAVHtCfZgF1uhysCxgLy7xLNdmbBtRxEZWq16ehC7sLTAueIIQLJoJCJQ9CjyEfB2mxMJYQFvLPuPZ+1p29rTaIaNDS49XOAJJ+V5fUWOdjb+JrVxUYpI+Hf6hVnXF4aYPgZiffknKq3dFLwVc1Vz5O21TRRFFohvP1T1WhhF5FZ6mTOimm2sAU8nKlPC7cTgzfEKcOlI3xxLI1W8ob8KqSAnqZcCtseRxXtXMALhAOR6osZxl0BcWuykK5APdtwD0SWsr3VtDOnniQVbVgWey82q21g194quq2UTSy2TK2Lci+yqL01U1gybIcg/EXIGpeYsvSsMWUq8uXnFHMzTzwMKLJK3tLVhCN0xnRop9JJCTbYbbW5c4NaJccAdUvdqEkGrqyQrMglp3GCsu69t8DtdaKSxA3zC7YgfCKcNW1S9qM21ZYc9yK5g9oO8qu4tghKrknBNgUM4lxYCi1h1B7niQ0bgzEFAst2p8c+A0IZYLaW5aJPmOSr0QcY5fZW2Sk+Oi6YRGiiJ96hvIRYBbl0ocs4CRwAvblZ2Gp5Yz4C7WrlbNEuBC6PIxpORLLPgCjAtcZS6ywr4B9OU3CGELylk9CIVLOKdp647qm15MACPSOa81bV7TUNRRtx/l0psqv7gVHl4aGzuBt9626KvZxwZdtm5nqQTSQBloKiSyTF4CGslLMOhBx62jKXtfAavsG4RVRNNLKK3RNpTvGVKJFRzi5oAYOUTkZ2RdsozzHryBynHkVAppAD1RsiFEllExeHkWNraDCw7IKuzHxNWuW6OQa+kmUK3Tte8i8Z+CyyeUSnU4WGVnVkq4m8xhdbqk0VjU0AWFIkyUpRKKlkNJPBpLSkteN6SFJV5DdUKJXuRCqSKu+IMgweqC4uQRNIiHF2Sf/wBUxoS7IdhaDCHOvkvGXBVbtgJ9cIUfLOvKnkjBWWldg7J1rFKiQ2de8MBJ2C6clBZZ0YuTwgW0brd3j8cgOgS0E5ve/wAg82orag6/0B38sktxk4RoOTXIJ48ApKKkUyeAU7SNxIU5XOBKmC3VKEhdUN1zKbdhJVarccEzhkYPpOYJIwrqe5lXHCJU60p2qK7FbH4LoTIAFvbgMHqk9ZqI0w+Y5o9O7ZZ8IXcNomXPduTj2S2gre1zfbDayzMtq8DBoWihFhICIDPLjgihUQpw8oJCQBxkSCkro8DNb5EHDjDlXTF7ujQN2WkJMk0riMFzHK2SuAS5tdTln2RjKwerbjA9cWmESxRSwUhJtgzaULz2pW2XBpV8ohcDCSc2w21FVpTgo1bByQ3pPwtKqE5AJSSJyn66GxadqR1lLqmnWogN7ZeAENtIskybmrPst94cjDgGDcLSwJZyeIVipGFO0jJxzoVsYIzkU1nGu6B/TG56lJSi7pf/ACv6jOVVH5sYN6JtQQu5khTV1Ao5ExTV9pXJINU4IySCk4rrU5SWo4G6eSDGAFZcYZnkclLgK4txR1VjWcmCBjqZPunaqMPcLSszwLKDHEw0SeiNZbGqLnN4SKKDm8R5Y/o8HdGZcf8AGB+O6wLv/wBOovFUPv8AojTq9GT5snj6AnEuzL3jW4VABJ2BGOvMe/qkV6v7W1Sujx8v2x96SMK3CmXPzBHU9OOi9hTZXOtSreYvo81ZCcZuM+zjQiplGi5FygeDyjcjsEgVOUdgovhLUvZFBoMRcJFMVwKpIZOSMn4SEG4yaQ3JZiP2NBnTtyWpF8CMlyccF25EYZJiHO1JF415ZbbCSsh6j+ZwaKr9wIrsBCK78lFXgX/w+6ztRLcMV8EDbFZb7wNLoHbSMrX0dKfLFLp4DaVFbsIJIzZzbZfphXdiXRVQbIkoMp5CqOCbXIfJbg6+ukZVNsaU0kTfSK1d6yZ+1lUJiMUBcmQe6FLaRCTYnq3Dqzi1uGjd3VITnK6e2L48jkYxrjl9htvRDQANk1CCisIXnJt5YS1kIyQLJJSceXHHFxxJoVZSwiUskaxSF73DdSwCNrGYGScAbzKXphh5Yex8D7hvZ99UeIinzggl3/Hl8qmq9b01CxH3n8uvuUr0Ns3l8HOMcDbSpktdtEvM8tzAP3e268rf6vdq7dsuI+Ir/L8/vhG1Ro4VRyuX8Q677PTSDadWpqEEHW7xDnzj/tZ61GJ+8lj6B8e6JaV1e2sNeBUDi5uCQCPsmCcHzbcgJncuT9hd+ADDfDmRC6o3BZ31WkWMBDQcEAEktkjqSR026r0PotsYxdWfOf6f9Gdr4uUlIGpmVvpma0XIhQ4oOPKSCNcYXS6JiZqs2KizbHtnkehzE0FlVGlMq/gA6uT1V8rtzZ21I7TMINzai2Erw2XWlVJafTuWZDFliisFz6sppabbywPts9EWVQEjqsDFZCvdgBY2PfHP+JC2aaphoJPoJW3pZbFliVqyFENaMuDY3k7e6clrYpqIvHTtrIPxK4bQbqeQNgGyJM843OMoGp1uxpQWX5+QejTKXMugKx4syq/S2QInUQeuBAG6pL1GEOdrf0OWlb4ygpznavA0Fv8Ac4ls+zQJTFF2ovr3KCivmwVsKq5Ycs/Qoc587s/4n/7Ltlvlr7E7q/Cf3Hl9VHJJ12ylZgNOCUQHUvQVvEcsypLL4FF7W7x4ptdjnCzpal3z9nDryxuNSqjul2F0KAaIGyfrgorCFZybeWEtbCOkBbOqTjig48pOOgKreCUsktSWnLIaKwUV6oyAC5wE6GiXR1jpMCfXZZ+q1cKVjt/D9RuiiU+ekMeE1Q3SaYLZIJccO0ugBriMgzALdtl57Vaiy7Kk+Ph4NGuuMOTUPuydUgtIweWyxJ0WZyPQnDoXX9wHNLSMGWn2jdDhBp5DmKb2iqWztD5cwbZkx6T8YWm9PG5bl2B3ut4Y6/8AOvewEeEEGP7tsZnAPvOCnNF6DZY1OXEf7/RCWp9Qrh7seWJqld2Z0mebmtJ+pEr0a9OohJSisNeTM/ipyWGyug4zATy4F3yMXBzcOEIkWpApJokCibUUyeXbTsldephDmwkUZq9f41k6nmWB+vhDjhxwmaqm0CnNJh9G2c8w0EnoMpnYorMmAc23wRvm90MgyXBvtkSXen5+xSWq1MFONUec9/QZ09MmnN+CttemykahqMidOnU3UfUNnb191NetpqWOyLNPZNg1xxyi0bl3sPzOCqW+oV+OQtejn2+Ba/jJqf02E+p/Qfqs6652eBqFcY9sFrXtVxAIa2ABDcT6kkkz8paME3wXcoo+if6T8ebQNUVWAOdo0P1NBjIc0zs3Y4zn2TLou29cAZzrb4B+0PC23l9Ubb6W0naHPJwO8JJfpJiRGjbEkyhOicXnB0bI4xkzXCey3897qoljXODdWS/JALgdhCJVFJ7pImUm1hGldwtrR4AGjoMLVpuivAlZW35BnNhMytygMa+QR7crMsvakPRr4GfCAKpGowOZQNPiK3Mm3L4F/aNoNR1Ki6WDBeJg+ycjdZeti4XlgfZxr959gdjYtp7ZJ3JT1FEK/wAItbY5dh7QnIoVbJFWIOFcccXHHlBxE1UtZMPCJff3TXMGhkFrcxu4zyk+u3os3U3uiDl5fQ5TUrZKP3EFrVPeSQ86oEGmHZEAHQ50H/bnp0XnpScuX2a2xJYQ64Y4k93FTcmm7ue7bqIwzxEQDnPrCG1nsq1jkdWt4S2XeJ7YaRALhAAg55HUPpBKiWV0imMMIbUDgYk7xP4HolNUk4qSX1GdLJ7nFszfE+Gsc8FwBE7H26fRaXoullqZ8/hXf6FfU740Q4/E+v1Ole6wksHlcsr/AIUvMAZz0G3ultRbVTHfZLCDUwssltgss7S4Y9rgQ5n1d+TVkP1rSvKWft/2aS9M1K5wvuR49e1XvHeiCAADiCGiBBGDiE9pbKpw3VPKFLa5xliawwSjXKb34AOB9G7O9gu9ptqV6haHDUKbRBg7EuO0iDtzWZf6k09sEMQ0q7ZV2i4FZUreoGA62gkVC4knpjYj0Q69RZKSbYR1xXSPkdw2X7jG+RhRbZCMs5DV1Tkuj6b2G7GNubXvn1NBcYYBDgAOb/UnlP4q3+ptY2L7gp6XlqTF1e7qWneNt6z21CXMcQKILXU3OaQNTHH1wRM7hZ1uttvntn+QzXp4VxzExNHh9aqXuuHVAJnJ8zjuYOPn1RYaZuLnLgl3492Idw7g9u7dpd7uP4CEaqmpxywc5zzwHv4PQ5U2/ejx08H4BO2S8ld1ata06QB7CEtqIKCwi9cm+zO1PMg6WOZBLHwPeFUZgdV6CMlFGdNZY9vuHvo6SQRIDhywdihe0VhKjtJWNyBh31SdtD7QzCxdMcW1ZhPiyIOx58kH2ckWckwC4aIPRVsnKJeEUzOXVxDik3Jt5DYK7O5dUxBDeo5q1Oktt5XRE74Q4DmARAELVrk6lhoUnDfymWNtynI6iD8isqZkSEVW5KOokrRsZDgjkoyeQLR1ScC3FZBnMLCJVTklLv4sN9Cy9bT0jU9wImQ1zQDMRI0k/evNa/Uxut93lLo2dLROuHPbAJDo7qkBB8x1PI6HU46W/EJLLGGl5Y2oUqddoDv5lRsAipdFrAdgRq35+U+yjOCjQUy4cwEvpNrBkDvW6qbQRgUmAZqnfJPPeF2URtY3sTTc0va2t4S5gDnNMmZcx+kQI2EdT7KsoRsW18J+fh8/mQm4PchNcVi9xcdz93oF7vS6WvTVKqvpf1+Z5266V03OfZTCLOSinJ9IHFOTwhlYcUthTlzgYOlrAYLyCcmPWd9ua+e62y7UX72nz9kvh++z1Wm2017Y/wDpbS4+x7tLbdxAJa6KdRpaRuDr398fCHZS4RzlfmXr1EpSxyRvn0a1NzSNLxlrXAgh2wgbmTjG6todRbpr4zz7reHj4f8ARGqhG6tp9rr6mf4ZwW7uyW21vUIB0uqPGhoIyRLoHMfovSW6/f8A7fXxMyvTxhzN/kaSr2N460F38SHHbSKziQ3fEiBmMBZ6XIeU4PwYi74bV1ubcVarnDBBcdx7z+C06tCprMpfYVlqXH8KALqg1sAA/JKtZp6ocJERunLls13ZHjtS3p92zySXAdHHnP0R46CqyKxwBnqJxfPJPuRJdkkkmSScnJOf3lHjotPU92OQP8RbNYyCXr+SW1lm5bUM6evbyy3h1npEn4CTglHhDDywsDK0a17onPsldWktWdqmM1Iy93bQ5LadvdwEmuBnwyRBW7HoRkPeIU6uhrng6TsTOQMYldDblpFZZxlg/D6bHPAeYbzO8I0oPblIGprJOr4XkMMt/JS4R2e8uTlN7uCq9vYbCxNSkmaVT4M/Vfnqr06XdHJ0rcPBqeHik1rg5kmPCehUR1E21gh1RKK4C0IQc1yLSko9FLXRtKrP09S5XBy1mOyyrVYRkZ+iFXVfU8PlF5WVWLjsGmdk7CyPkWlCR1rUbcgW1nKzoCDK4JGsDLJKiPLLPhBdGpTow+qQGyIB+2TgN6/QHb5CHqOqUYOmHMn38vr/AIQbS1yc1Pwv6hNW1aT4aLS7eGMLjPrJP4rzeH4Nr6sFvLZ+TWIY0fYEOcY2/wAW/eR0PKPqcseCiiSzTU0gQR3dONUmIFR3U8o9eWJ5/AnGTXcHrGsCx/irUw4xpayjSzGreXOHP2OVTbz+/wB4KPjnwVWrKlBzgxuqmYJY77W8PMZBdpLv9wUcM58ibiIFMy8taD4pJgbmd/UFe10GrhPTRlOSyuH+Rg6iiSuaihY3tPSokloFQ7RsM75IP1hZ/qeohclGEnhd/Bjmk00q/emsf3PcF4jbVqhc61DMEmBLSAZPiDWgY9Np3WHfRZ7NyguEPQnHdtbNe/tBbMZ/KDG8obkmR+8rKatm8OP3HIwjHyKqc1agrFpAnSOZ6zyV0/ZrYnydOOeTQUOJOtXE03OaMHQTvjdoJyN07GUoLsTaUmGUO1j3hxLX4E6gSRgTsYKaqvjJ4YGdbRhbyg6u91Q1KcuJO5+Psrbr9R00YpJv7Cb09recCXi/CXtaXYcBuWmYHUg5j1iFSeqqu4i+fmXVU4fiRDgz0xTqFFYBzqyzU2rZElLarW4WEFp0/kW3dQd5hJ6fffIYs21oOp1sYW5TokuzNs1PhE6AlyZtShHCA1tylyM67PCvNamWWa1aMnxZsFW0ccyIufBfZDC9BGBmSkMKlw5wDScDYI0KlF5Aym2VoucFOyitchqztVbhDtFYnu7uSsNt2TNBJJF1vQ8K36klFCFj94aOB6lI1wVbGJvcjzHLSrsTQjOtlgejqQFxOlW7KldRkZWbq5RclCPY9p1JR3S6JGoQErZG2vrkNCUJhn/inOpd4CDJiJEzE7ch67KkNSs+9wTKtroz15xNlMEMirUyMGGUz6u+24dBj1KFqPUG1tr4Xx8v9P7/AELVaXLzL9/qU8Ec6rcsq1H6oMl7gNLRGGtaRHQYB/NY9knjA/tSRtOI8V78nuwSwkZEmSCcnoBn05oSi12XiklkWvojd8EjOnENjqRhx+73U9FuWUua5v8ANPmd5BuQDs889RzH15hVaLLHRbpFJ3hID6QDy6NU1nQC0yIOkah0Ok9VyOaz+/A9dxljmVA8HvGFxx/7Xlok7Q0AaoHp7LlDngHtaMtxezp3B1O1YdLQDjS8ZB+Q3b1Wp6dXCy3ZP4f2F9XOdde6P5lNDh1Jnlpt9yJP1K9JXpaYdRRizvsl2wh9OQQdjhGsrUoOHxTQOE3GSl8GBcC4Ge88Q+RsRy/6Xz7V2SrzB9rv6nraoqaUl0zb29vjA22A9Ngf3zWVnI1MC43eVaRw1tRp8od1O4np7rXq9+KyZcliWBcOIVaoiBRpmNTAQ/5aSARy9FKjh8EPAIWHvHBhaQ07wDOBMSZ3kbKzCRXxGVCq8gA6iIgjEZ3G2RHLC6M2mRKEWZc8PdRrOaYOZ8OIBJwWydJ9JMdSnHcsbgEa23gNq3JAhX02mlqJZfRNtiqWEAgQZO69FTRGpYRl2WOYXRukyrMC7gNbGsCQldTblBqa8MbOvRTIcQHRyOx91562XJpxRj+MXQqVZAiTMJ/0+POQOoeEGWYwvQwMmYWrgyi5qwEC2eEGrhliG5rl7sLHnm6eEaUMQjlkqFDOUSOlUXkq7coaUzAT0MYFpZyNadtqJ8QEAuyYmOQSc4uIwpJgLTlEgUmddhHUmgLgmdZUU2ahQiVhQ5Mnr1HEkicDO3OErDEM2TfIeeX7sege5vaTBJcKnpTIIB5NL/LJz5dXwkr/AFOC92tZYenRyfMuEL7i+rVmmnIp0+dNuBB27x3mJ/xlY9molJ5f7+n6j8aVEWss9w3yDd2BqIPlBGJHTl6lU3/EJtD6dpkNEA52+yDvz3jc7oWc8lsDvg9tUe3u2FzqY8WjUQ2BtqEgD5wiJtlfdXLGD6DRB1sfH2W+JoIggl2zzscS335S69iTfn/w5TUm0ixj9JNU5OdJO+rnU9Y2Hr7KnnJ3fAMLfwNaTmo4Ocd8OIifZufkrvBfPksp0pf6OqgfcZ+fEFZEPr8j1K28APWWn5lo+iNTY6pxmvDB2xVkZRYvZ6/K9tHk8ywi6LHO8DdIgYOc8yuWYx947hvgbcKaCz2JB9oGY6ZP0XhfX6P57sj5XP6no/TbcQ2P8hnbjl+/+lgRRqSeQftDZl1F+lwa4Me9pcceHMc+fvuFpaSaXDM+5cnzu14nULR4iQZhuCehAgbjpM9OidawVikFWNZoIJAcDjxTH/Jpn/tDaC84NLZ16JjVSwNyxznD3833FUw8cf5BvPxBOMWrQ81GBvdmPLy5DVvknnP0wmKK3dNRKOexPII2iDkr2OmpjXBIw77ZTlkorWnRHlEFGYFUpkFJ2ZQ1DDCrOrCydRa+huEUWX994VnOW5jKWEJqPiet3QV4WRDUyH9qzC2YrgzZdlr3QunLCOissRcUuuSyNVfjhGjTX5B+HtBRNLBJZIuk3wMK9QNC7U3KKIqg2CC6SEdS8DTrQ2uK/Va09qQhDIIb5n9wSsrq49tDUabJdJlf8eHYaZ5QPX3S8tdVHyGWisfawUX973RiQT+qQesdktyQxHSxSw2VUOIvqDToLgOQOhpjMuxJ57/khW1225m3hf0X0JTqh7seRn/CgmXHbaMYzho5c8mVmZfURrrv/wAIto6uWlgkGOfUA+o3cpeY8Ps7tcBVGlziIw0bQIwqZOLqNLwE8zt7Tzwrr+xDLBQMnBIMgEDntA+VeKZVtDChoDW63tEeDQMvnUYkcm/5TsVoz0dr7XCjn+mRSOoguF22RdLneLLZGBtH2aftH3SkOxzhLBcGyNRAOTB5E7uP4D5UpHZLbdhmkAADrdUzzkTEf/FjT/uUpFW+GyVo3+SeuPfzkFSyfLFfEGRVqCZh7xPyV7TRvNEH8keZv/3JfUrY2MrtRZjgtVDyXWlbS5pmCCDq6Tg56ZBhee9QjmKkamnfLQx4fxbR4asu0O0ucBkAY1fv0WBPTLLlH7foacbXjDHPEG0rik+mSC6Ntjkeh5tOD6hAUnXPOMFZLcj5Ld0TTfpe3OrSR0cI2AOzvCQMYc3m4FaaafK/f7/fQFBljUEnMEZDmwYwMuGNTfURvnbNGETG9F487my0DLqJgAnm8QYPpAVC3y/uO7OhrY7u3NcY/pvGkvHNu5+qhT2yTWf0BTj8UI6lIPeW0yWkGHNOe7JJjUR5WmME4PUrf02vzhXcfNdfmZ9lHHufYNtuHPFTunuAMwTIgfPRakrns3R5QmoLOHwA3lAB7m4MHcc0H2s5LoNsivJR3JGwWbfGxvoag44AruOaQw1LkN4IWdIAzK3tHfFJJiN9bY9pEALWV0cGe65ZBr2rASmovSWRmmp5Mxe1JKwJ2OUsmilhErWoRsn6bpY4QGUFkuqhxS1m+c8MJFKKCKVqYWlVp4qPIvO15A6llVd5qk/U/mlJaK1/ikMrVwXUSX8HqiY2jwjTO+fdVr9PSeZPg6esk+hjTsRSwG+I7nePqp/hK7ZYguEVeonCOZM6LMdJPXmtGGlrgsJCUr5SfZzuYMjBVpVQaw1wcrH2Sc9/9xPpP79EKGkqg90YpP6F5XSksNsuF87+1oHSDGfn9wk16Tp+c55+YZ6yzjGAlt/jy4555dNsdOapD0WmOXKTfH2+fzJevsk0kjZ9gOCC8JrVRFFpLWs5vcAJJP8AaM4Wa9PXBuK5+LG5WSws9m+4sadC3cA1rWxhoAAnfZHoj76SF5vjk+NVLlprayMScDBjbHqvQzo9pQ689ozY2uFinjoOY8vb4WinRBdnLoGJLz9p+wEROAAF5/V6J1WRqr5bRr0apShKyfHIwZdmpSaxrdDJcGyI8LTAJI5xk+spfUVKqWz4JfcJTPdHezlenknYBpA9JAptH/Gfol0H+CLLEeFrXOHN5HNrQ9+T6eE59FbY3yispxTaM0Lrvaj3xGtznR01EmPvXs6fcrUfgsHnbFum2WvKStluY1XHCI27hqgjzAt9idj8GEC+j2lEvlz9i8Ldli+xdWOQ+B/a4Z8RAjPuOfuvOPg1Y/AvoUO8AaBJj+W4jDmz/Teeo5evoZEHdCbj/Dhpa4NG4pvDiWwdqZPTmwmDE0zyUp4f7/fz+5GM9CO3f77a8Ah0AxraORBkPb1BI5qZL9/v+hdMZWlfSR4jTeI0vbOR/djMeo+iE0Exnr7Ddtw8NEhmTIqhvmnq5sD1yJU5+PINxT6E3FHg1G1GB1KqwkEtIBE8w8EahvuII+USD2rCB7fiVUuMuYfG0H/On4D7upHwk7bFqZpvnV+B4+XaKWUqXYws7ynV8rxqP2XeBx9gcH2aStfT+o1vCsWPn4/Uz7dNNcxDWMiZEJy9JrKA1SecMS8UAlYNn4zQj0UcPEnmt3S0wcU2hK6ck+Blc1ABgo11UccAa5vIlueIGY3WDc5OWEzRhjBxtrqzErq9PNPLR0poYWNmD6LapjDaJ2SlkPfZBLTUU8hYttDG3tWtbBiUjZrXu4DxpWAEWoXopKMItsyYtyeEWBtJgBZl3WZWJG23UycUsI0nCFSy3yVBpOTutimlVxwjOstc5ZZ7SiYKZKarFRoumUFqoXyGWXDKlUEsYXAbkDb5UOcY8SZGG+gS6a2m1xcYO0c0hrtRtW2Jo6KjPvyNT/pz2tNOh3ZbEEkH3WR7G1PPgPbZCTCu13aU1G6Q6Z3Wpo9M09zEbrPCMWyutRSFHENo3BiJMSDE4kc467okcN5xyDeUsDp/HCW0w1oGiJjGoB2og++xPMJSXp0J2Ssk8tr7cYyHWqlGKivAwbXY5xY0h0Q4kGQS4bDmYG56uK8/bo51VKc+OTXr1EZ2OMfgZrtpqZUa3ILWlpIxIdpJaSNxJIITGgi8SfzQK9ptCuxuNK1pW4WBRV5eRgLiUNLcyz4R2n1WlVBKPIhZLkaOIeDsA4T6NdP6yJ6FeP1VLptcH+0b1Fm+tSQZwy50New7OEHAJB6idjhAgvewFnytyIVqArMLKkEvbBdye07GeR2h3IgAxGKyjKDw+0dFprMejF1LRzH6ajtNRjw19SctqEDQ8TnRUEBx5GCcldxnHj9/2LL4h97w5tNxFPx0xl7YLS0wNTmDkAdwPw26Swy0ZZ7HFW4Y2kw0NRx/MjMmebRyj4VZY8HYefeFN6TVdqhs7DSAyQORAjKqmWwhe+11ZG++N8dRv+nJTuwdgHfZtJgDfJGCT6x9oZ9wrKTK7QyxqvZgOluGgOkjSOTZyz8ESOosh+FlJUwl2jvHbRzWsqQ4NdO42IMGDsQjqbm9zAOKjwgC1cQFrU6tRjgUnVllV7dk4Q7tY5+7EmFKXJOws9WSm9NpfLBW24NhwKnSYHd43VIIGYg8jsnbKZcbRRWryB3NISS3C6ypbTq7HkGo3+lwDl5/VSnFuJqVqL5C61zJkLqvTpSjlnT1CTwVVSX4GBzK10p6h+/0JtxpXu9lTmBuAmlCMOELOblyy+k7CPBgWSKsQVOaquKLJjfsv2bN5UiYa2C4+iS1dypjnyMUwc2b7tRe0eG2oFNrWzgDrHP3WBKyU5ZkaddSfCPirWuuKhq1OZwFp6PTbvfmD1eo2+5EYspgCAFrJLoym2Qq0lDivBKYJUpkITQVMlSeQrJ4IkshVOsiKQNxLaF25jg5pIcNiOXJCnGM1tksovFuPKKLwa8kknO+dzJ+8lVcFjgJGT8ie5JaVnaqLXQ5U8hlhVLoTeljlZYve8DlgwtJdCDC7Z3L5+Of5fevPesVptWL6M1vT5YTiw+0pDVqLhJHlxMtwCek/kVhtPGTRT5wUi8DX924+EHwT9knOTyYTv036y5GizURclyAdkaXhi3tPa+IVSBAilUbHmp1PD9WvnbbW08ggWV/yozXzT+q5/qv7MJXPNjg/qv39QM8QqCj3E+OlFRrtIBq0tMtIxq1aeU8iNwgbsrHhjG3Dz9ym1qay1zDpeYOkHSHnrTOwft4NjOOiG/g/wB/v4l3wvkMadz3nhqaQZHiLYcHCQWuIE+uec9E3RpZ3puGMrwK22xpaz0yp1t4pBad5zj3Egbq9npuoh/wbXy5/sVhraZf8vvwcqWk82z1yPmIx/16oi9I1efw/nlFf9Qox3/Q5Vo89+WYHyY58/1TH+mxq96Us/L5gv4x2cJYFvErl7mhriSBsEjOfvYDRjxkXVKsBTlsrghZ0dTlp6Kjc9zAXTwsGls6AaFvwSijLm22XuqLnMoolbzKXtnhZYauOWB3NBpysiv+baPy9yITSbhbSg8CEpch9yzSfRJU25QxZDADX3TW8X2naKPWwM0SKIVIkrjh72b7VMsGVS/d0Ridp/VY3qsW0mjR0Ky2jOX/ABurxKt3lY+BvkbsN0hpdPKbTY/qLYVRxEtDAMDZekhBJYMKU3J5Z0BTggiVVlke0yuXJ2SupbdFZwIUwdzCENphMnBUhUbLpFrHSpTyQ1gDvaSV1EeBmpkrAQVfTSKXoeU9k5ZPCFIRyzrKgBEmBgE+h3n0WLrrF7NpmjpovdlHKnEC2qCwyB4TBw4Df4nb4WdpdJK7jwM3XKHJbxCsH1C4TEACRGw6L0Xp+mdFKjLvkytVf7WeV0ea/XDH5aWup+wfImeoJB/2hV1mjhKiaisN+9+a/X/J1F8o2xb+n5CltAuol4EVaDvF4s6BmpAP9rvF8u6rx6g2n8P3j79HpcpSXzK72kxw7yn9sS9kRD/taRnwkgkexUuD2qT8nQliTh8C22und2KZcHAOBBOTEbB3TfBWl6PKMb8PtrC+Al6jW3XmPjsOavXI86Shc+iUcqbLE1r4NHTme4nVAlebeXM1l+ETtl7kzBAZM0fDLaFuabO0RuGbk8pZFGishT4yR5wWXLA1mf2V5/WaqcpbUaVFMUsie3Z4smVoen17Y8gdTIbs2W0jNYXUOpYe1wkamVJAdemQjbsgtuDlEJiuzAGcMkntTMZpi7i0MOA8Cq3b9NMQB5nHZo/VD1GohTHMi9dTm+Bl2y/067qh3jaurT5hEfRYzt/irFGRqVy9hB4MnaUAxoAW7XWoLCMqybk8sICIDJQuZyKSgsKiVMLoshovRdyKbWVuYCqt5LJYBK9JAkHiygSEPLL4RN+QqWLKL18MqotMpONvs3yMShuHPD6TqhholdZrElkrGjkE4hTIdCRqzqbOeg88VRJ0GAe69JTCNawjItnKTGTSx7WMa2HyZdO/wr7mm23wUxlJYOX9i6i7S6QR93PcLoWxsjldESg4vALbVdNRziAf5moiNw8aiDI56nDovM6bTL29tPjDX9Vg277m6a5/P/HIPWoig9zP/U6HAxMUqsFruuppDdubXDmla6m3Oh99r6r9f0GLLFtjavoxbcXBbVEmQWgiREbtP1jnyKY0NELMN5Uk+18gWptlHKXKaHFq6QvWReUYElhlxC6bwiIrLAb24gFYGvsRqaeJk+IVZKx4x5Hs8BXCrfKeoocuQM54NRQZAWxVX4QjZMkfVNKKiuRZyb6OMf0CQ1mpx7kOxqirPMgG6c4+ZDo0ait8+wk7+dsSm0blPUrkBY+BonhMtpPhKzo3B427SddwISrpcQ/tEwdqryiewijS1ODRzMKfabVkjbl4Ps/Z7h7KFFrGRtLj1cdyfwWLba7JbmNwiorCEHb3irBT7uespjRwk55RS2SS5Plh3Xo10ZT7JNCsQSIVJywWjHJfc8Meym2ofK6QPjdJO5SlhDKrwsgtMK8WyJImipg2jikghUC5olMGexU2hNxxjZwqS65LRfJIWbiYA3WHq5qLNGpNj2webcammCOayoOds8IbltjHkTV6he8uK9TotKqY/Mx9RdveDsp1sVSLKLiDIQ3Iuoh1/ed4QdOmAAeckcyhxltWC+3IFK6O3LaXZLT6IXNPUB6CPiZj6z9SgT0qd6uT+vz/AH/gLG9xqdbX0M9esLXyZ6ZStuK7coLH3o8jvhdbC26bE4mdbB5C7mpAQdReki9NWWZjid4vN3We0lk1IR2oVMMlRXHkmT4NFwtuy9BRXwI2zNNY2oexzi4AtEweewgev6JixuGFFC0cS7ATS1Ks4YjmTLRkm8RCAQ0QEtTRvluDWW7Y4AL4p23hYFq+XkHsxlVp7L29DFNixJQccKHPovE81Z9g3AJtP6jfcIN3+2y8PxI+uWPkHssGrodl2fPO2/8AVW36f0J6gy4W1HozmWNVyDzv39yXsDQGd5/RCTX4hjwLWo6Bs6VdFCKuVOO2UkFBUFiyz8yBd0Gr7HVl+S89rumatHgD4x5Sg+mf7hOq/CLqey9d4MJ9kh+/oqSLInTQZdhUWPQWERWrRIZbyRV0D8iHi6yNX+Ieq6L+F8vhaVH4BW3sM4h5fhJ6z8IagyV9usobK7TzItP4kVl0aTh69HR0Zto7o7FN/AU8nae3yldWMUEAjUfhB29gN+q3dk0ldjuq0F7ug9Ni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5" name="Picture 15" descr="http://akartinki.narod.ru/215651321/Pic_18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928670"/>
            <a:ext cx="3047994" cy="275063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4282" y="1285860"/>
            <a:ext cx="596586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Ось і осінь наступає,</a:t>
            </a:r>
          </a:p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Кожний учень в школі знає,</a:t>
            </a:r>
          </a:p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день осінній – рік годує,</a:t>
            </a:r>
          </a:p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Тому учень не марнує.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4" name="Picture 4" descr="http://img0.liveinternet.ru/images/attach/c/6/92/853/92853418_large_92838301_leaf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0208" y="2928934"/>
            <a:ext cx="3853792" cy="3094180"/>
          </a:xfrm>
          <a:prstGeom prst="rect">
            <a:avLst/>
          </a:prstGeom>
          <a:noFill/>
        </p:spPr>
      </p:pic>
      <p:pic>
        <p:nvPicPr>
          <p:cNvPr id="15" name="Picture 4" descr="http://img0.liveinternet.ru/images/attach/c/6/92/853/92853418_large_92838301_leaf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4620"/>
            <a:ext cx="278608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Рабочий стол\114___01\IMG_08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85728"/>
            <a:ext cx="2928958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C:\Documents and Settings\Admin\Рабочий стол\114___01\IMG_08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643446"/>
            <a:ext cx="2682875" cy="2012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C:\Documents and Settings\Admin\Рабочий стол\114___01\IMG_08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2905599" cy="21795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285984" y="2643182"/>
            <a:ext cx="534242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 пташок багато знає,</a:t>
            </a:r>
          </a:p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Але все ж таки – читає;</a:t>
            </a:r>
          </a:p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Хоче більше він </a:t>
            </a:r>
            <a:r>
              <a:rPr lang="uk-UA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узнать</a:t>
            </a:r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</a:t>
            </a:r>
          </a:p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Що пташині взимку </a:t>
            </a:r>
            <a:r>
              <a:rPr lang="uk-UA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дать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3556" name="Picture 4" descr="http://img0.liveinternet.ru/images/attach/c/6/92/853/92853418_large_92838301_leaf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714356"/>
            <a:ext cx="2786082" cy="2236924"/>
          </a:xfrm>
          <a:prstGeom prst="rect">
            <a:avLst/>
          </a:prstGeom>
          <a:noFill/>
        </p:spPr>
      </p:pic>
      <p:pic>
        <p:nvPicPr>
          <p:cNvPr id="10" name="Picture 4" descr="http://img0.liveinternet.ru/images/attach/c/6/92/853/92853418_large_92838301_leaf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14620"/>
            <a:ext cx="2786082" cy="2236924"/>
          </a:xfrm>
          <a:prstGeom prst="rect">
            <a:avLst/>
          </a:prstGeom>
          <a:noFill/>
        </p:spPr>
      </p:pic>
      <p:pic>
        <p:nvPicPr>
          <p:cNvPr id="11" name="Picture 4" descr="http://img0.liveinternet.ru/images/attach/c/6/92/853/92853418_large_92838301_leaf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000504"/>
            <a:ext cx="2786082" cy="2236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Снегирь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http://antalpiti.ru/files/99604/snegir_5.png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908720"/>
            <a:ext cx="3888432" cy="73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39750" y="2060848"/>
            <a:ext cx="7993063" cy="4320480"/>
            <a:chOff x="539750" y="1344094"/>
            <a:chExt cx="7993063" cy="5181723"/>
          </a:xfrm>
        </p:grpSpPr>
        <p:grpSp>
          <p:nvGrpSpPr>
            <p:cNvPr id="6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527418"/>
              <a:chOff x="539552" y="-815361"/>
              <a:chExt cx="7992888" cy="5659512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539552" y="-815361"/>
                <a:ext cx="7992888" cy="4365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Вы можете использовать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данное оформление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для создания своих презентаций,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но в своей презентации вы должны указать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источник шаблона: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>
                  <a:latin typeface="Monotype Corsiva" pitchFamily="66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Фокина Лидия Петровна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учитель начальных классов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МКОУ «СОШ ст. Евсино»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Искитимского</a:t>
                </a:r>
                <a:r>
                  <a:rPr lang="ru-RU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 района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Новосибирской области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647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latin typeface="Monotype Corsiva" pitchFamily="66" charset="0"/>
                  </a:rPr>
                  <a:t>Сайт </a:t>
                </a:r>
                <a:r>
                  <a:rPr lang="en-US" sz="2000" b="1" dirty="0">
                    <a:latin typeface="Monotype Corsiva" pitchFamily="66" charset="0"/>
                    <a:hlinkClick r:id="rId4"/>
                  </a:rPr>
                  <a:t>http://linda6035.ucoz.ru/</a:t>
                </a:r>
                <a:r>
                  <a:rPr lang="ru-RU" sz="2000" b="1" dirty="0">
                    <a:latin typeface="Monotype Corsiva" pitchFamily="66" charset="0"/>
                  </a:rPr>
                  <a:t>    </a:t>
                </a:r>
                <a:r>
                  <a:rPr lang="ru-RU" sz="2000" b="1" i="1" dirty="0">
                    <a:latin typeface="Monotype Corsiva" pitchFamily="66" charset="0"/>
                  </a:rPr>
                  <a:t>  </a:t>
                </a:r>
                <a:endParaRPr lang="ru-RU" sz="20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411760" y="6093295"/>
              <a:ext cx="5057475" cy="43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СПАСИБО АВТОРАМ ФОНОВ И КАРТИНОК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0" y="-14317"/>
          <a:ext cx="9144000" cy="6872317"/>
        </p:xfrm>
        <a:graphic>
          <a:graphicData uri="http://schemas.openxmlformats.org/presentationml/2006/ole">
            <p:oleObj spid="_x0000_s4097" name="Слайд" r:id="rId5" imgW="4570378" imgH="3427533" progId="PowerPoint.Slide.12">
              <p:embed/>
            </p:oleObj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 descr="D:\Фото\118___01\IMG_10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3357562"/>
            <a:ext cx="3299135" cy="24566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00" name="AutoShape 4" descr="data:image/jpeg;base64,/9j/4AAQSkZJRgABAQAAAQABAAD/2wCEAAkGBxQREhUUERMWFhUXFxcaGRcXFRYbGxwYGhwWGBofGB8aHSogGh4lGxcfIjEhJSkrLjAuHR80ODYuNygtLisBCgoKDg0OGxAQGzImICYsLDcsLCwsLCwtMSwvLiwsLS8sNDUyLy8vLCwsLy4sLCwvLCwsLDQsLSw3LDQsLCw0LP/AABEIAOEA4QMBIgACEQEDEQH/xAAcAAEAAwEAAwEAAAAAAAAAAAAABQYHBAIDCAH/xAA9EAACAQMCBAUCBAMHAwUBAAABAhEAAyEEEgUGMUETIjJRYQdxFCNCgWKRsTNDUnKh0fAkweEWkrLD8RX/xAAaAQEAAwEBAQAAAAAAAAAAAAAAAQMEAgUG/8QALxEAAgECBAMHBAIDAAAAAAAAAAECAxEEEiExBUFRImFxkaHR8BMygbHh8RUjQv/aAAwDAQACEQMRAD8A3GlKUApSlAKUpQClKUApSlAKUrn4hrUsW3u3CFRFJJJ9hOPn4oDl4rxyzpyEdpuMCVtrBdgOpA9vkwJx1qK0HPOmuXVtMTbdvTvNsgnMiUZtpEEGYyI61inGl1Gtu3dRcZG3sRAYmFYsFVTkA7DtkCAAP1VEau1dQNbY+YhiykLtKnb03YiTnPSTjNSsu1y2eHqwipyjZH1TSqtyDzCmo0Vje8XFUI29hLMnl3A/qDRu/erTUFQpSlAKUpQClKUApSlAKUpQClKUApSlAKUpQClKUApSlAKUpQClK9d68EEsYFANRfW2rO5CqoJJPQAZJNYBzvxXVcR1LOgbwElbSKF8s43Gf1Nn+UDpNa/x24L6BJG0kE9wR2+9UrifBUUEeNtB7EdwMdPmolmSukacNSpVJ2qysjOtNrrr39wI8ohgJgKcbYOYGInPb2mxNoU1FwG69t2RSQsiIPuZlveD89sVB8Q4UN2/DdWkntBI3KRnPevZf0S3UUuYYAxnJE9AI9x3P2qtVYNqR6X+PxChOjB37uvsX25xkJs8PaARHhoBuOFidoBMxIYfavdf5tu6KDdYINv9izbnk7nEqZ2SP0lgY+wnN7Gm1dm2QgZYkB0CFuhnIXeMnrM+1R9vl7UOJNi6ZJG4I3qMmWkGYYyehPar7p7Hjzo1IO0otfg2XhP1VssqnUpsBO0vbYXFVh1DKPOMgjyhh7Eggm78L4tY1S79PdS4vcqwMH2YdVPwa+ftJyJqm813bZG3L3SvpC9tuQcZJ6znMzEcLvixqB4eoKLMeLa3BvKCMQMjAET0zFLLkcNNbn1LSq3ypzTptUBbt32a6vVLoVbhgCTAADDvInrmrJXIFKUoBSlKAUpSgFKUoBSlKAUpSgFKUoBSlKAUpX4TQH47AAkmAMknoB81lHNnMzX74VGi2P7NZPmA6sw7zjBwB2ma5vqT9SUYnTaNg6CfEuAjazCfIp/wg5MeqIGOuXXb1+64JJLXJhEDSYkwNvmzswO3wIrpIhm4DmDSvZU/irdq4ANyXiEJYdQJPv39qz3inEfxF0kOdoaWK5WBiAf1e3tk1Bpy/dVt15NkncA/XBA8+45mfSwiI+1TS2Et7QMKMHdIz3gSJjH3zVNSqrWR7vC+GOclVq7cl1+ep+cU1QK7gFjMnEyR1Mdsx/P92js7iCiyMYbIMZPfAJFWblTlSzq1uPeZvAC7U27gxuYLNGfTG3uDPxUTe1+m0lw2rN1rx3bdotuhkTgqfVHxVDhZanoVOIUqeIaXJWJbg2jZ+uMZmffuIzHtVt0KiwhMwB1z8/8AyPb9qqScb1QGNLslZRrz7BnHlCqxMH47H7V2aGzqfE3vxGypm2AV0rXAC87fDNwwD2J2iKmNSnF2vqeXjMeqt7bFx4fwc6hxe1SYGbdlhO3r5rg6Fs9O0dzEenm/h2hs2TdvaHT3WkKitZtyztgCSsgdyfYGobX6jXacC63EBe0wJ8R009sG3H6mVDLIP1bWBHWCJrg5ne/dUW71y3qbbCUFtzZG4HB3HeGcT6WIXOT0IsnWtG+x47K7xm/pb278PprNlRc8QMjNvIUxuC7gLjkyfSdq57yP2xzLrbdtduvdlC+XfbDEe4a4Rud1HZ1z16RMha5UfbN7U2gAw8RHZxcRScNFxQxPftMGDU9wLlXSaiyC+oV3bfb32njftPlYrcE+IBgxjqc1nU6sna/qVdo9v055p3qLOquXTfc7gbvQg4UJ8GJGIJJjsK0GozT8A06JbTwlItsXTcJKsWLkqTkeYzAx26CpOtdOMoqzLEKUpXZIpSlAKUpQClKUApSlAKUpQClKUB4uTBgAmMAmBPyYMfyqhcxcr8U4iht3tZY09lutuxauPI9nZmUsPiAD7Vf6UBmGj+i+mUg3NRdb4Vbag/fcrH+RFWvh3Jmn0w/6bdaJGWEEn/MSJP2mKslcXG71q3p7r6gxaRGd43elRuPpycDoOvSpuwZ/zQ9w3PDsWk1nZtoypz69qkDp1/8AE8H/AKK1up6WLOmkQS7bjEGSFU5Oe8f961LhrWjaU2NvhkSuwACD9q6q4au7lsa04qyb82QPDeWltqou3GuBQAEHktAfCL1+dxaa9ur4dpFBT8NZMjIFtBg+8Cpa8+1SesAmPtWd8L58tPrWsXFhd23xt2DcJAAiPKvUTPt96diO5yoVareRXtqz81nKF+2ivZZW2sGhvUQIIyxKn2zEgCZM1AMl43FslCGlX2jbIVS+ZXAGe+cD97vr+dNHbvNp3ZlYMizt8p3gEGZ6QRn2yJFSosW1hjcUqxAUyMknAB75PasssHSm7p2Iq0a0LXi7MgeIasaXThbMruHlaFMHEbg2YIx0x9+tIujqzIAGjCEgFiAQGXBUEEwQB329KsPO1yz4tpN6glwHff6FkEbxMDDTmMVH6NtLFy7qnlhc8O4oDQNzApcDDM+RpjsTMd6akG6mVbLboRChVmrqL8vnVeZ3jl9tZp9OXCwu+SwBYo5EMSR6wMk9ZX5mok8v3TcnykKYN7eAU2dGVmMRAkhcqQeggG7Pzdons3T4qsiAhogkjbuO0dT5ZP7VR9T9NtVdIbS6hbll5ZXu3GDebzZIU759/ftiTbOhF7amihhYyeWrLL4ouHIOn1igTfS5Y3OHDt4lzcMeRwxgTHlaIzjvV4qG5U4CuhseEsSWLttUAbjEgR2EQJkxUzWqnHLGxROMYyai7oUpSuzkUpSgFKUoBSlKAUpSgFKUoBSlKAUrxu3AoLMQFAJJJgADJJPYVyaPi9i9/ZXkf/KwP9KA7aq31N1LW+G6jYpYsoTy9drkK5/ZCTOY61Zlug9P6Gqv9StP4/D7yWyC42XAuGLC26uyhSfNuRSNveY70Bk/JnNVzhjM5Z7lksoe2JIXqWmcLdRQWlSVYQs4ld+0uoW4iuh3KwBB9wa+euH6jR6eS+nOpuFQzsb+1A1yLmxYUYBPUyTBPtWl8g661bhdOxXTv/dXG89u6W2jZ2Npm8mAIYD3JrpohMvzLIg96+eeeuWrnDbxWZsPJtOfb/C38az+4z7gfQ9fjCcHpVU4ZkbMJi5YeTa2e58q3+IvcAD3C21QqyeiLgAfA7CrVwbgOqGn/G6jxFt2CjWrb4LiQxgPhUCiZzMYFbtpuGWbYi3ZtoAxYBUUDcerYHX5ry4loUv22tXBKsIMGPmq/o95slxTM0krLn4HznxPily7ce4W2s+WKjBYgD9Me1RjPE4PxggmMRj2irdzDyBq7DsEttftgAh7aSYJIHlBkt7gA9Z6Vy2vp9xBt0acqQAYLovWMIS0TBk/Y94FUuMuh7bxFHInCSty1RAcO4be1LLZsI11iOgiIHvPQDGZr6W4Lw9dNYtWU9NtFUH3gQSfknP71Wvp/wAkjh6l7hV7zgZCxsEeZVMmc98TAq5VopQy6s+e4hilVkox2XP5yXuKUpVp5wpSlAKUpQClKUApSlAKUpQClKUApSlAeNxAwIYSCCCPcHrVf5fhQ2mcHxLJKjdPmt9bbA4mUjPuGHarFUHzPpbm1b+nE3rOdsTvQ+pfk9x8iP1GpRDOHX6zUWn8olI+fcf8n7V+NxtHQeKinsZXcM4/l/tUit9dXalIDfI9J79Mj/8AKo/GeElHbw3YsG6buv2n/n/ZYgiOcuRt+6/w4Q0hrmnBw2RLWx0JwG2wZxGRmgJrSgDyVukzKtEEb5NzGXG5SJggGII6aLpOKXrTAvcmD26+XMEH2nr/ALVM8c4RpL1g6pbP5twKxELJZDukRkEkCYgkGur23Jiszsj1c4fUG4LCpo9oum2DduEiEO0MyWpIFy55h6SYnv0rN9LzjrNNcZrWrvMYUN41wsu77OxUiZnAx3kysgrb7niQSDBJddsmCzA5OJ7DqPau6zwuzfgPtTom8qd2/wAuP4WlVjEicCs6rxvax7E+ETVJTT1tqvY2HlXj9vW2FuIyF9q+IitOxyJII6j3E9qmKqnK3L+n4XpzduEI+z829caPLuLQ0nasTmMTNd+j5v0V26LSam2bhiFJKkzEbdwEnPQVd4HkE5SlVvjvMF0bk0Ng37gO0ufLaQkH9RjxCOhCnE5IOKgE7rNZbsruu3ERfd2Cifua9PCOLWtVb8Ww29NzruggEoSrRIyJBz0NfO/Ml/UXbpt69na+Nx86hBmDEnpb2SIUKN8STEnduQdI1nh+mRhDeGGIJky5L5Pc+bPzNS1Yi5P0pSoJFKUoBSlKAUpSgFKUoBSlKAUpSgFKUoBSlKApnNV99LrdPqAQLVwCzcyAN26U6kSYdj39HSv3ifDwLpaGIeDPUBpGMj2HQzVk41wxNVYezcHlcdYmGGVYfKsAR8iqporOp09vwdU297Y8lwGRcQekncMMDggz2yZrpEEN/wDy2vv4W3aCCHfdJADNEd+3Y/1NSi8t29DbZ0ZmRokXGBPfp0AEEde4/lKcuaJRbRtkO4BeMmc9T3ya8+bLRawdsysR16yOnz7VzPYuw+lSN+pkn4wA7WCtkx0xk4M5MmMziSZxFTmj01u41gopB8S0y4zh1OO+Qf61VtIm91BMenA2kTIB39IwSZMnoPtd+WdILmrsW1ghT4jYiFT0H9zHYdvesNtUj7GrLLTcm9rnj9WNFrHu7FvO2nuKCVhQtroBMCWEgmZJ+wGc7scFuW43bUEq25V3le0jIJyDADdd8dTOw8/6q41+zbtGAilrn8W4javX+En9xWf6rSvlerAe8AdT0BPtP7fNaJ13F2R4mD4XTq01Obd3y02J/jn1DuDh9hA0am5KXbgOAEgFlP8AHIyPTLDqKoXF+PvdIS/ca4ylQuCMeUrCmIkAMBggk+nAF35Y5Yt622V1AZFCvtzOSEVnAWMnaYmYk9ep7NNc0GhP5CK5A/t7nnfzddu7KY7KBWiLurnj16f06jj0ZC8A4DqNd4Q1aXlsI7k3GVzcay20eEm0bgrEQZgRJgzI262yxAgQBjpj7VQtNzYC2HEdpkH/AGH2FStji+oLDySpOe3ae/Tt/wCahlaLZSojXXXtWmcXBbgFpZZAgdx1I+BBrq4PeuvZRr6BLhmVE9JO2QcqSIJWTBxJqCTtpSlAKUpQClKUApSlAKUpQClKUApSlAKUpQCqpzxrxafTCcszys9V25OcYJHX5qxcS1yae092621EUsx+B7e57AdzWF6viur4nq/y7c3GINu3MhbcArJDeVVDSx6FmHcwJSIZq/BuJrcEoMDA/b3xiuPj+oY+RZMjv07dSa9nCOUblsDxdRkZi0pUScnqTPbt2+an04UkQ0t9z/tR2LKc8srtGNcM4Tde6baWWa6WYliMQTHUnbjaTvBg7gJOI1blXl0aNGJIa65liOg9gvx89/gAATVmwqCFUAfAr2VTCkou5vxfEp145ErL56dxlXNN1n1Wog9GCj/2AdvtP7VSLN0u+wsYJUeoDM4aDk9TnJ94AEX3n3QGzqWuZCXgMxI3AQf9BPtn4NVnlnhRu6ki4x8pG47twYEdCZIMAD3jA+1FnnaPdpVYxwsZrZJen8l5flz8Tp0i69oAAr4cdRiGnqI7e/2zXNHw6DsY+ZW2N8mSSRjptGYPcGtLS0FtwBgdIqttaA1LqCT5QxwPKSf0mPYdJPb3rbDRWPkqss83I5uB8LR7nhsnQFjOftk/86/tP6jilnSqVT826MbEALlj0ELn/SoTVcU3n8Jw8M94keJczttqSZLPIz5SvlJIPTIirXy9whdJYSyrFiJLOerOxlmP3J6dhA7VLOLHLo+GPeK3tZ6gdyWQ0ohHpLRh3HXOAYiSN1TlKVySKUpQClKUApSlAKUpQClKUApSlAKUpQCvwmOtftVPnWzqNWRodNutrcUm/fKjats7lCCfUzEZUD0iCV3AgClc3ceu8Y1A0fD1D21O/fIKNAID3Mx4YY4xMqCJJAGg8n8p2eHW9tvz3GC+JdYDc+0BVGOiqBAUf1JNdHLHLljh9nwrC9cs5yzt7sf6AYHapZ3ABJwBkmpbBj/NH1ILam5btsy2bTlIGFeGNq491wQQAxAVFwT6iJEVwc/3lbdphcVoJXazFGllJ32yCCANwhX+fVIr1rwXT3b+qZ3LEXLjLbUsrAM1wyNikwFYFp7GoR+A3Rm2C1skMFMSQCVEYCuR5hOMz81GeKNccBiJJuMb2dnqtz6M5R44NdpLWoC7S4O5esOpKOAe43KYPtUxVF+kmhvW9KWuMBbczbsySbZlt048sk+jPQEmWapDVc+6RXe3bY3WQS2woAB1JBdgGAGSVkAdSKnwMjTWjJ7i3DE1NprV0Sp9uoPYj5qoWuVvwp8nQHLMzNI/c4gCIx+/WrFwLmWxq2ZLbRcTLWzEx0kEEhlnuD94qYImucqvcuhiKkIuCej5Ff1PEBbtkkiInr/zrUdw26mp1JRMrt33CJBjAUe4JmZ9ge9e/mjlbxEd9LC3dpIQgbXODB7qTESPeqR9L+On8d4VwQbq3FgzIZYuKuQI6XcZMiMRJ75FBrHD+G2dOu2xat2l9raKo/cKK6qUrkkUpSgFKUoBSlKAUpSgFKUoBSlKAUpSgFKUoBSlKAVm/wBQea7YvnRtvK7CLgRZYs4EbSCNpVW3T26wSAK0isD5j4RqLl25rFDPbuXCX2AEqPKFwJfvGAQBJ96Lex1leVy71639iGXUvE2kXaCdoKqrIT4sS9pV2mPMYABjAAWuzlni1p2K6mHkBTdbfKttG6NxkA7CC5ACySB5jXHonDELcMKCBuYsIWTIXHlG4yTBifkzz39Fbs3rltm3DfiVdSexO0jcMmY/rGe7HCbWxM3uZryWrunS4dmojc3S5LAFtu0wJGO/qiTEiFu8IdllG3/rIKj1CST1EnJx2+9WDlTlZtQ4v3wqaVSrlnbbuxMLMDbMSTjpE12cd1dtdXcbT3k2NtOMqGMKwHZhuUGPmuZ3X2mvCulOTVfpvroV3lLib2dbpW8Qi0LyTchhKt+W+7MESWWDnqes19KViHAeXbFpibiF2glTuAEtGVyNpAHSck9RV04ZzULQ8xEDcWVnJgAEjbK47YJgQalq5l2L3WPc+cNPD+I2dVbxbu3RcjygC8Cm9ZI6Ou5toyS1w9jOrcP4jbvgFGzAO0iGAPuDn9+lcfNfA112luWGgFhKMRIV1ypI7ieo7gkd6haAktNfW4iuhlXUMpHdSJB/ka9tUz6Way4dI2nviL2luNbZcYHqXp2AO0dJCg96udQBSlKAUpSgFKUoBSlKAUpSgFKUoBSlKAUpSgFKUoBWHarj17hl+7aYqLZe4vQllYbthXOCy7TkbYj3NbjWefVDllnA1lgS9sfmKAZhejrGdyjBjMQR6cw90zXhpRcZ0pf9LTxWq89vyZhxLiLX7xYi2ZYgMyIrndugXNkLv29W7eUyDmvVrLd62rDagKtkbQ4EBgQAQyttG4yAY80GTn08Pe5aNvZtcAkAHbADTif0gjd1IkAdhXNwnVsmpR7a7h4iMQVE+ziOnx2JMe8VajG007M8rl9nAXxC7BRBksCqgEwHiAAPacHtmu+9o1Rha8Q3AbayWUp1Ej5x0/bqetcXM/C/wl3wx6G9GD6Z9PqMhcZIB+8V6OHMXubiSWckksZJPck9/vVdX7WaMFb60U9jr09y5p7mS7WyIB3kCRB6jC9+xHT3JHvPN9xJWzYsqZjeVd3aOvnJG2ekoFbzL9xaeF2i+FXykemCQBPT3/1+9Smk5K012fFtBZHVSQVn/L1kYjpXFOrfc9DHcNjSbdOWnRmd6DmW8l0M5feGZfJNtwZmUkbEIaSwOCW8wYTGl8mfVdbhWzrxtcwBeUQpMT+Yo9B+RI99sGubV8kaK0VRVu3HbHhqfMwEdRiAMGZHSe1UnnDgF3TOW/A3tPaBwR+YIjJZwzKP5j/a7RnkuOXmfQel4fbF59TbObyIGg+Vts7Wxgna0T3AX2rvrN/pfzDpAo0qNctuZKLduBg+7zflnoDGdoiRnOY0iuWQKUpUAUpSgFKUoBSlKAUpSgFKUoBSlKAUpSgFKUoCP49rrmnsPcs2G1DrEWkIDNJAME+wM/tVIu8X43eHk0HhYzuuWR/9hP8AStHpUNX5kpnz9xLkPiO7emjKmTIW5bdYJ9jcLGP3NVDigaxdYEXEZSC9soUO4RMyehKqY6SREgAn6q1OoCCT+wHU1VuauW7fElC3bahlMh4hoCvAmJjcR+xMV1FOKIqVM8tdzj47y/Y1uhEXApZRctX16KWAIODlCOonP3isn5Y5e1V53Fmz4nhbVb862ASJnZuI3KSCQf8AWrHxjhut4aotS13TpKgiM2iHC9iFZQ3SJxg4EQ/AuOeFqkdXCLcZhLEnY7+XdJEZXBJjpJEiK4nO8G46/siMsruizcO1zWrnhX7Nyy4EkOhjb03EqD5ZxuEj5qa1nGdunuXEu2ZCsVVGN129zCgQO8kmB1ipDmJIt2Ga6E1Vo7rbkYYgAXUYgRtdTBmMwe1VbiGtt3bu5P8ApHMK7IFBViSCz4AuoQwlXEY7SGrNKsoaf2i6WIlLdkboON3khkvMmBuuCHJJy7XNss0EwEMgdSJrz0/MeoUO34q+hxuJJvEqcllVjsCz/hAI3Lkg133eXNMgk6vwr0htt3aLdxf1GyUtqSvXouPboaluX+TbOoR2TUB0W8fDuW+uwgB7dxWEA5kEe4PSBVSVRu1/Uy5WU+3dGt1K2dQ2ntgkbr6IFchGkbntwGYESCRtGD7VrXLtnW2D4OpZNRa/u76na4HYXlY5xjeGYnv3NQ3D/pvaVHW6+4sF2sq7SjK1whlyequoKmQdv2i28F0bWLFu07+IyLG6IkCYxJiBA69q1Us6+47jfmdtKUq46FKUoBSlKAUpSgFKUoBSlKAUpSgFKUoBSlKAUpSgMi5r57uJrDbsBWW25W4WExtMMEyBI/1P2q7XObNHbt2Hd4F70mCQuATvIwsbh1+/Ss2+rnAfwup/EIPy7+5jgwtwABge3mncPc76pC8SuG34RaUDFwsL6iIJBiRgZExWZ1JJtM96lgMNVpwlH89/X1Poa8q6q34lpxctuCJUnplT7EHqPisz52+mxRfG0Qfb/eWAZJwfPbk5PuvfMZwYXlTnTV6YeDplNzefKkM8HvsUfAnHyat+t54uLpLO5ka/cDG5j0BhKxtO3dDr37HEzFqrq17amCrwqan/AKne70/epV+XeMHU2vDvOfytpKsWJIELIG4ebbM9P2nMlo7L3GVLIZtyhsiWAP5VyOkrLN09vg1XtTftSj28ahLobxQSVcdQLiEDptHv+rMVeeCc9aW3i5bVCphPDEptbaX2s2du+W8wXG2c9MjpRlLNe19/H2Kp8NxMd4knxblV7oQPcwtgWzjqVyCJ/iAMR2OaqiWtQLgKC4HXzqQ1wqCnrQgHsRME5U/zu3Nd63r7TaexfCXtviAqQcAlGBIx7qYMzWfaS9xQXRYP4hM7IFtto2gbQsiAIHvEGTjFdVaMb9knD4J1ovtJW5M0PkznF77La1YAu3CTaZEOxlCyQTuMMIaZjpHWrtUTytpLlrS2lvndd2y5IUGTmDtwSJie8TUtWqmpKPaZlccravfvFKUrsgUpSgFKUoBSlKAUpSgFKUoBSlKAUpSgFKUoBSlKA8blsMCGAIIggiQR8jvVVvfTnhzAj8MFlt0q7gz7A7sL/CMVbKVDinudwqTh9ra8Ct6flLTaS1c/B2FW4bbKG3MWacwXMsJI7dO1YHfBWREEFsCeoIENOcER1r6grPucvpwNVce9pmS25ElCkKzySWLDIJBzgyaqqU77Hq8Nx0acpRqve2u5i7P3EDM4wTOMe+a8SYJJBxiBEx2J96vl/wClOtBIDWmhCQd5yYnYARgzgE4qY5R+lhVkua0giCWsySZyAGZWgiM4Px71Sqcr7HpzxtCPazq3dv5fF13OP6P8tXGvnV3g6rbBVQQy7mOehEFVBn/NB7VsdBStUI5VY+bxFd1p5n8+bilKV0UClKU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jpeg;base64,/9j/4AAQSkZJRgABAQAAAQABAAD/2wCEAAkGBxQREhUUERMWFhUXFxcaGRcXFRYbGxwYGhwWGBofGB8aHSogGh4lGxcfIjEhJSkrLjAuHR80ODYuNygtLisBCgoKDg0OGxAQGzImICYsLDcsLCwsLCwtMSwvLiwsLS8sNDUyLy8vLCwsLy4sLCwvLCwsLDQsLSw3LDQsLCw0LP/AABEIAOEA4QMBIgACEQEDEQH/xAAcAAEAAwEAAwEAAAAAAAAAAAAABQYHBAIDCAH/xAA9EAACAQMCBAUCBAMHAwUBAAABAhEAAyEEEgUGMUETIjJRYQdxFCNCgWKRsTNDUnKh0fAkweEWkrLD8RX/xAAaAQEAAwEBAQAAAAAAAAAAAAAAAQMEAgUG/8QALxEAAgECBAMHBAIDAAAAAAAAAAECAxEEEiExBUFRImFxkaHR8BMygbHh8RUjQv/aAAwDAQACEQMRAD8A3GlKUApSlAKUpQClKUApSlAKUrn4hrUsW3u3CFRFJJJ9hOPn4oDl4rxyzpyEdpuMCVtrBdgOpA9vkwJx1qK0HPOmuXVtMTbdvTvNsgnMiUZtpEEGYyI61inGl1Gtu3dRcZG3sRAYmFYsFVTkA7DtkCAAP1VEau1dQNbY+YhiykLtKnb03YiTnPSTjNSsu1y2eHqwipyjZH1TSqtyDzCmo0Vje8XFUI29hLMnl3A/qDRu/erTUFQpSlAKUpQClKUApSlAKUpQClKUApSlAKUpQClKUApSlAKUpQClK9d68EEsYFANRfW2rO5CqoJJPQAZJNYBzvxXVcR1LOgbwElbSKF8s43Gf1Nn+UDpNa/x24L6BJG0kE9wR2+9UrifBUUEeNtB7EdwMdPmolmSukacNSpVJ2qysjOtNrrr39wI8ohgJgKcbYOYGInPb2mxNoU1FwG69t2RSQsiIPuZlveD89sVB8Q4UN2/DdWkntBI3KRnPevZf0S3UUuYYAxnJE9AI9x3P2qtVYNqR6X+PxChOjB37uvsX25xkJs8PaARHhoBuOFidoBMxIYfavdf5tu6KDdYINv9izbnk7nEqZ2SP0lgY+wnN7Gm1dm2QgZYkB0CFuhnIXeMnrM+1R9vl7UOJNi6ZJG4I3qMmWkGYYyehPar7p7Hjzo1IO0otfg2XhP1VssqnUpsBO0vbYXFVh1DKPOMgjyhh7Eggm78L4tY1S79PdS4vcqwMH2YdVPwa+ftJyJqm813bZG3L3SvpC9tuQcZJ6znMzEcLvixqB4eoKLMeLa3BvKCMQMjAET0zFLLkcNNbn1LSq3ypzTptUBbt32a6vVLoVbhgCTAADDvInrmrJXIFKUoBSlKAUpSgFKUoBSlKAUpSgFKUoBSlKAUpX4TQH47AAkmAMknoB81lHNnMzX74VGi2P7NZPmA6sw7zjBwB2ma5vqT9SUYnTaNg6CfEuAjazCfIp/wg5MeqIGOuXXb1+64JJLXJhEDSYkwNvmzswO3wIrpIhm4DmDSvZU/irdq4ANyXiEJYdQJPv39qz3inEfxF0kOdoaWK5WBiAf1e3tk1Bpy/dVt15NkncA/XBA8+45mfSwiI+1TS2Et7QMKMHdIz3gSJjH3zVNSqrWR7vC+GOclVq7cl1+ep+cU1QK7gFjMnEyR1Mdsx/P92js7iCiyMYbIMZPfAJFWblTlSzq1uPeZvAC7U27gxuYLNGfTG3uDPxUTe1+m0lw2rN1rx3bdotuhkTgqfVHxVDhZanoVOIUqeIaXJWJbg2jZ+uMZmffuIzHtVt0KiwhMwB1z8/8AyPb9qqScb1QGNLslZRrz7BnHlCqxMH47H7V2aGzqfE3vxGypm2AV0rXAC87fDNwwD2J2iKmNSnF2vqeXjMeqt7bFx4fwc6hxe1SYGbdlhO3r5rg6Fs9O0dzEenm/h2hs2TdvaHT3WkKitZtyztgCSsgdyfYGobX6jXacC63EBe0wJ8R009sG3H6mVDLIP1bWBHWCJrg5ne/dUW71y3qbbCUFtzZG4HB3HeGcT6WIXOT0IsnWtG+x47K7xm/pb278PprNlRc8QMjNvIUxuC7gLjkyfSdq57yP2xzLrbdtduvdlC+XfbDEe4a4Rud1HZ1z16RMha5UfbN7U2gAw8RHZxcRScNFxQxPftMGDU9wLlXSaiyC+oV3bfb32njftPlYrcE+IBgxjqc1nU6sna/qVdo9v055p3qLOquXTfc7gbvQg4UJ8GJGIJJjsK0GozT8A06JbTwlItsXTcJKsWLkqTkeYzAx26CpOtdOMoqzLEKUpXZIpSlAKUpQClKUApSlAKUpQClKUB4uTBgAmMAmBPyYMfyqhcxcr8U4iht3tZY09lutuxauPI9nZmUsPiAD7Vf6UBmGj+i+mUg3NRdb4Vbag/fcrH+RFWvh3Jmn0w/6bdaJGWEEn/MSJP2mKslcXG71q3p7r6gxaRGd43elRuPpycDoOvSpuwZ/zQ9w3PDsWk1nZtoypz69qkDp1/8AE8H/AKK1up6WLOmkQS7bjEGSFU5Oe8f961LhrWjaU2NvhkSuwACD9q6q4au7lsa04qyb82QPDeWltqou3GuBQAEHktAfCL1+dxaa9ur4dpFBT8NZMjIFtBg+8Cpa8+1SesAmPtWd8L58tPrWsXFhd23xt2DcJAAiPKvUTPt96diO5yoVareRXtqz81nKF+2ivZZW2sGhvUQIIyxKn2zEgCZM1AMl43FslCGlX2jbIVS+ZXAGe+cD97vr+dNHbvNp3ZlYMizt8p3gEGZ6QRn2yJFSosW1hjcUqxAUyMknAB75PasssHSm7p2Iq0a0LXi7MgeIasaXThbMruHlaFMHEbg2YIx0x9+tIujqzIAGjCEgFiAQGXBUEEwQB329KsPO1yz4tpN6glwHff6FkEbxMDDTmMVH6NtLFy7qnlhc8O4oDQNzApcDDM+RpjsTMd6akG6mVbLboRChVmrqL8vnVeZ3jl9tZp9OXCwu+SwBYo5EMSR6wMk9ZX5mok8v3TcnykKYN7eAU2dGVmMRAkhcqQeggG7Pzdons3T4qsiAhogkjbuO0dT5ZP7VR9T9NtVdIbS6hbll5ZXu3GDebzZIU759/ftiTbOhF7amihhYyeWrLL4ouHIOn1igTfS5Y3OHDt4lzcMeRwxgTHlaIzjvV4qG5U4CuhseEsSWLttUAbjEgR2EQJkxUzWqnHLGxROMYyai7oUpSuzkUpSgFKUoBSlKAUpSgFKUoBSlKAUrxu3AoLMQFAJJJgADJJPYVyaPi9i9/ZXkf/KwP9KA7aq31N1LW+G6jYpYsoTy9drkK5/ZCTOY61Zlug9P6Gqv9StP4/D7yWyC42XAuGLC26uyhSfNuRSNveY70Bk/JnNVzhjM5Z7lksoe2JIXqWmcLdRQWlSVYQs4ld+0uoW4iuh3KwBB9wa+euH6jR6eS+nOpuFQzsb+1A1yLmxYUYBPUyTBPtWl8g661bhdOxXTv/dXG89u6W2jZ2Npm8mAIYD3JrpohMvzLIg96+eeeuWrnDbxWZsPJtOfb/C38az+4z7gfQ9fjCcHpVU4ZkbMJi5YeTa2e58q3+IvcAD3C21QqyeiLgAfA7CrVwbgOqGn/G6jxFt2CjWrb4LiQxgPhUCiZzMYFbtpuGWbYi3ZtoAxYBUUDcerYHX5ry4loUv22tXBKsIMGPmq/o95slxTM0krLn4HznxPily7ce4W2s+WKjBYgD9Me1RjPE4PxggmMRj2irdzDyBq7DsEttftgAh7aSYJIHlBkt7gA9Z6Vy2vp9xBt0acqQAYLovWMIS0TBk/Y94FUuMuh7bxFHInCSty1RAcO4be1LLZsI11iOgiIHvPQDGZr6W4Lw9dNYtWU9NtFUH3gQSfknP71Wvp/wAkjh6l7hV7zgZCxsEeZVMmc98TAq5VopQy6s+e4hilVkox2XP5yXuKUpVp5wpSlAKUpQClKUApSlAKUpQClKUApSlAeNxAwIYSCCCPcHrVf5fhQ2mcHxLJKjdPmt9bbA4mUjPuGHarFUHzPpbm1b+nE3rOdsTvQ+pfk9x8iP1GpRDOHX6zUWn8olI+fcf8n7V+NxtHQeKinsZXcM4/l/tUit9dXalIDfI9J79Mj/8AKo/GeElHbw3YsG6buv2n/n/ZYgiOcuRt+6/w4Q0hrmnBw2RLWx0JwG2wZxGRmgJrSgDyVukzKtEEb5NzGXG5SJggGII6aLpOKXrTAvcmD26+XMEH2nr/ALVM8c4RpL1g6pbP5twKxELJZDukRkEkCYgkGur23Jiszsj1c4fUG4LCpo9oum2DduEiEO0MyWpIFy55h6SYnv0rN9LzjrNNcZrWrvMYUN41wsu77OxUiZnAx3kysgrb7niQSDBJddsmCzA5OJ7DqPau6zwuzfgPtTom8qd2/wAuP4WlVjEicCs6rxvax7E+ETVJTT1tqvY2HlXj9vW2FuIyF9q+IitOxyJII6j3E9qmKqnK3L+n4XpzduEI+z829caPLuLQ0nasTmMTNd+j5v0V26LSam2bhiFJKkzEbdwEnPQVd4HkE5SlVvjvMF0bk0Ng37gO0ufLaQkH9RjxCOhCnE5IOKgE7rNZbsruu3ERfd2Cifua9PCOLWtVb8Ww29NzruggEoSrRIyJBz0NfO/Ml/UXbpt69na+Nx86hBmDEnpb2SIUKN8STEnduQdI1nh+mRhDeGGIJky5L5Pc+bPzNS1Yi5P0pSoJFKUoBSlKAUpSgFKUoBSlKAUpSgFKUoBSlKApnNV99LrdPqAQLVwCzcyAN26U6kSYdj39HSv3ifDwLpaGIeDPUBpGMj2HQzVk41wxNVYezcHlcdYmGGVYfKsAR8iqporOp09vwdU297Y8lwGRcQekncMMDggz2yZrpEEN/wDy2vv4W3aCCHfdJADNEd+3Y/1NSi8t29DbZ0ZmRokXGBPfp0AEEde4/lKcuaJRbRtkO4BeMmc9T3ya8+bLRawdsysR16yOnz7VzPYuw+lSN+pkn4wA7WCtkx0xk4M5MmMziSZxFTmj01u41gopB8S0y4zh1OO+Qf61VtIm91BMenA2kTIB39IwSZMnoPtd+WdILmrsW1ghT4jYiFT0H9zHYdvesNtUj7GrLLTcm9rnj9WNFrHu7FvO2nuKCVhQtroBMCWEgmZJ+wGc7scFuW43bUEq25V3le0jIJyDADdd8dTOw8/6q41+zbtGAilrn8W4javX+En9xWf6rSvlerAe8AdT0BPtP7fNaJ13F2R4mD4XTq01Obd3y02J/jn1DuDh9hA0am5KXbgOAEgFlP8AHIyPTLDqKoXF+PvdIS/ca4ylQuCMeUrCmIkAMBggk+nAF35Y5Yt622V1AZFCvtzOSEVnAWMnaYmYk9ep7NNc0GhP5CK5A/t7nnfzddu7KY7KBWiLurnj16f06jj0ZC8A4DqNd4Q1aXlsI7k3GVzcay20eEm0bgrEQZgRJgzI262yxAgQBjpj7VQtNzYC2HEdpkH/AGH2FStji+oLDySpOe3ae/Tt/wCahlaLZSojXXXtWmcXBbgFpZZAgdx1I+BBrq4PeuvZRr6BLhmVE9JO2QcqSIJWTBxJqCTtpSlAKUpQClKUApSlAKUpQClKUApSlAKUpQCqpzxrxafTCcszys9V25OcYJHX5qxcS1yae092621EUsx+B7e57AdzWF6viur4nq/y7c3GINu3MhbcArJDeVVDSx6FmHcwJSIZq/BuJrcEoMDA/b3xiuPj+oY+RZMjv07dSa9nCOUblsDxdRkZi0pUScnqTPbt2+an04UkQ0t9z/tR2LKc8srtGNcM4Tde6baWWa6WYliMQTHUnbjaTvBg7gJOI1blXl0aNGJIa65liOg9gvx89/gAATVmwqCFUAfAr2VTCkou5vxfEp145ErL56dxlXNN1n1Wog9GCj/2AdvtP7VSLN0u+wsYJUeoDM4aDk9TnJ94AEX3n3QGzqWuZCXgMxI3AQf9BPtn4NVnlnhRu6ki4x8pG47twYEdCZIMAD3jA+1FnnaPdpVYxwsZrZJen8l5flz8Tp0i69oAAr4cdRiGnqI7e/2zXNHw6DsY+ZW2N8mSSRjptGYPcGtLS0FtwBgdIqttaA1LqCT5QxwPKSf0mPYdJPb3rbDRWPkqss83I5uB8LR7nhsnQFjOftk/86/tP6jilnSqVT826MbEALlj0ELn/SoTVcU3n8Jw8M94keJczttqSZLPIz5SvlJIPTIirXy9whdJYSyrFiJLOerOxlmP3J6dhA7VLOLHLo+GPeK3tZ6gdyWQ0ohHpLRh3HXOAYiSN1TlKVySKUpQClKUApSlAKUpQClKUApSlAKUpQCvwmOtftVPnWzqNWRodNutrcUm/fKjats7lCCfUzEZUD0iCV3AgClc3ceu8Y1A0fD1D21O/fIKNAID3Mx4YY4xMqCJJAGg8n8p2eHW9tvz3GC+JdYDc+0BVGOiqBAUf1JNdHLHLljh9nwrC9cs5yzt7sf6AYHapZ3ABJwBkmpbBj/NH1ILam5btsy2bTlIGFeGNq491wQQAxAVFwT6iJEVwc/3lbdphcVoJXazFGllJ32yCCANwhX+fVIr1rwXT3b+qZ3LEXLjLbUsrAM1wyNikwFYFp7GoR+A3Rm2C1skMFMSQCVEYCuR5hOMz81GeKNccBiJJuMb2dnqtz6M5R44NdpLWoC7S4O5esOpKOAe43KYPtUxVF+kmhvW9KWuMBbczbsySbZlt048sk+jPQEmWapDVc+6RXe3bY3WQS2woAB1JBdgGAGSVkAdSKnwMjTWjJ7i3DE1NprV0Sp9uoPYj5qoWuVvwp8nQHLMzNI/c4gCIx+/WrFwLmWxq2ZLbRcTLWzEx0kEEhlnuD94qYImucqvcuhiKkIuCej5Ff1PEBbtkkiInr/zrUdw26mp1JRMrt33CJBjAUe4JmZ9ge9e/mjlbxEd9LC3dpIQgbXODB7qTESPeqR9L+On8d4VwQbq3FgzIZYuKuQI6XcZMiMRJ75FBrHD+G2dOu2xat2l9raKo/cKK6qUrkkUpSgFKUoBSlKAUpSgFKUoBSlKAUpSgFKUoBSlKAVm/wBQea7YvnRtvK7CLgRZYs4EbSCNpVW3T26wSAK0isD5j4RqLl25rFDPbuXCX2AEqPKFwJfvGAQBJ96Lex1leVy71639iGXUvE2kXaCdoKqrIT4sS9pV2mPMYABjAAWuzlni1p2K6mHkBTdbfKttG6NxkA7CC5ACySB5jXHonDELcMKCBuYsIWTIXHlG4yTBifkzz39Fbs3rltm3DfiVdSexO0jcMmY/rGe7HCbWxM3uZryWrunS4dmojc3S5LAFtu0wJGO/qiTEiFu8IdllG3/rIKj1CST1EnJx2+9WDlTlZtQ4v3wqaVSrlnbbuxMLMDbMSTjpE12cd1dtdXcbT3k2NtOMqGMKwHZhuUGPmuZ3X2mvCulOTVfpvroV3lLib2dbpW8Qi0LyTchhKt+W+7MESWWDnqes19KViHAeXbFpibiF2glTuAEtGVyNpAHSck9RV04ZzULQ8xEDcWVnJgAEjbK47YJgQalq5l2L3WPc+cNPD+I2dVbxbu3RcjygC8Cm9ZI6Ou5toyS1w9jOrcP4jbvgFGzAO0iGAPuDn9+lcfNfA112luWGgFhKMRIV1ypI7ieo7gkd6haAktNfW4iuhlXUMpHdSJB/ka9tUz6Way4dI2nviL2luNbZcYHqXp2AO0dJCg96udQBSlKAUpSgFKUoBSlKAUpSgFKUoBSlKAUpSgFKUoBWHarj17hl+7aYqLZe4vQllYbthXOCy7TkbYj3NbjWefVDllnA1lgS9sfmKAZhejrGdyjBjMQR6cw90zXhpRcZ0pf9LTxWq89vyZhxLiLX7xYi2ZYgMyIrndugXNkLv29W7eUyDmvVrLd62rDagKtkbQ4EBgQAQyttG4yAY80GTn08Pe5aNvZtcAkAHbADTif0gjd1IkAdhXNwnVsmpR7a7h4iMQVE+ziOnx2JMe8VajG007M8rl9nAXxC7BRBksCqgEwHiAAPacHtmu+9o1Rha8Q3AbayWUp1Ej5x0/bqetcXM/C/wl3wx6G9GD6Z9PqMhcZIB+8V6OHMXubiSWckksZJPck9/vVdX7WaMFb60U9jr09y5p7mS7WyIB3kCRB6jC9+xHT3JHvPN9xJWzYsqZjeVd3aOvnJG2ekoFbzL9xaeF2i+FXykemCQBPT3/1+9Smk5K012fFtBZHVSQVn/L1kYjpXFOrfc9DHcNjSbdOWnRmd6DmW8l0M5feGZfJNtwZmUkbEIaSwOCW8wYTGl8mfVdbhWzrxtcwBeUQpMT+Yo9B+RI99sGubV8kaK0VRVu3HbHhqfMwEdRiAMGZHSe1UnnDgF3TOW/A3tPaBwR+YIjJZwzKP5j/a7RnkuOXmfQel4fbF59TbObyIGg+Vts7Wxgna0T3AX2rvrN/pfzDpAo0qNctuZKLduBg+7zflnoDGdoiRnOY0iuWQKUpUAUpSgFKUoBSlKAUpSgFKUoBSlKAUpSgFKUoCP49rrmnsPcs2G1DrEWkIDNJAME+wM/tVIu8X43eHk0HhYzuuWR/9hP8AStHpUNX5kpnz9xLkPiO7emjKmTIW5bdYJ9jcLGP3NVDigaxdYEXEZSC9soUO4RMyehKqY6SREgAn6q1OoCCT+wHU1VuauW7fElC3bahlMh4hoCvAmJjcR+xMV1FOKIqVM8tdzj47y/Y1uhEXApZRctX16KWAIODlCOonP3isn5Y5e1V53Fmz4nhbVb862ASJnZuI3KSCQf8AWrHxjhut4aotS13TpKgiM2iHC9iFZQ3SJxg4EQ/AuOeFqkdXCLcZhLEnY7+XdJEZXBJjpJEiK4nO8G46/siMsruizcO1zWrnhX7Nyy4EkOhjb03EqD5ZxuEj5qa1nGdunuXEu2ZCsVVGN129zCgQO8kmB1ipDmJIt2Ga6E1Vo7rbkYYgAXUYgRtdTBmMwe1VbiGtt3bu5P8ApHMK7IFBViSCz4AuoQwlXEY7SGrNKsoaf2i6WIlLdkboON3khkvMmBuuCHJJy7XNss0EwEMgdSJrz0/MeoUO34q+hxuJJvEqcllVjsCz/hAI3Lkg133eXNMgk6vwr0htt3aLdxf1GyUtqSvXouPboaluX+TbOoR2TUB0W8fDuW+uwgB7dxWEA5kEe4PSBVSVRu1/Uy5WU+3dGt1K2dQ2ntgkbr6IFchGkbntwGYESCRtGD7VrXLtnW2D4OpZNRa/u76na4HYXlY5xjeGYnv3NQ3D/pvaVHW6+4sF2sq7SjK1whlyequoKmQdv2i28F0bWLFu07+IyLG6IkCYxJiBA69q1Us6+47jfmdtKUq46FKUoBSlKAUpSgFKUoBSlKAUpSgFKUoBSlKAUpSgMi5r57uJrDbsBWW25W4WExtMMEyBI/1P2q7XObNHbt2Hd4F70mCQuATvIwsbh1+/Ss2+rnAfwup/EIPy7+5jgwtwABge3mncPc76pC8SuG34RaUDFwsL6iIJBiRgZExWZ1JJtM96lgMNVpwlH89/X1Poa8q6q34lpxctuCJUnplT7EHqPisz52+mxRfG0Qfb/eWAZJwfPbk5PuvfMZwYXlTnTV6YeDplNzefKkM8HvsUfAnHyat+t54uLpLO5ka/cDG5j0BhKxtO3dDr37HEzFqrq17amCrwqan/AKne70/epV+XeMHU2vDvOfytpKsWJIELIG4ebbM9P2nMlo7L3GVLIZtyhsiWAP5VyOkrLN09vg1XtTftSj28ahLobxQSVcdQLiEDptHv+rMVeeCc9aW3i5bVCphPDEptbaX2s2du+W8wXG2c9MjpRlLNe19/H2Kp8NxMd4knxblV7oQPcwtgWzjqVyCJ/iAMR2OaqiWtQLgKC4HXzqQ1wqCnrQgHsRME5U/zu3Nd63r7TaexfCXtviAqQcAlGBIx7qYMzWfaS9xQXRYP4hM7IFtto2gbQsiAIHvEGTjFdVaMb9knD4J1ovtJW5M0PkznF77La1YAu3CTaZEOxlCyQTuMMIaZjpHWrtUTytpLlrS2lvndd2y5IUGTmDtwSJie8TUtWqmpKPaZlccravfvFKUrsgUpSgFKUoBSlKAUpSgFKUoBSlKAUpSgFKUoBSlKA8blsMCGAIIggiQR8jvVVvfTnhzAj8MFlt0q7gz7A7sL/CMVbKVDinudwqTh9ra8Ct6flLTaS1c/B2FW4bbKG3MWacwXMsJI7dO1YHfBWREEFsCeoIENOcER1r6grPucvpwNVce9pmS25ElCkKzySWLDIJBzgyaqqU77Hq8Nx0acpRqve2u5i7P3EDM4wTOMe+a8SYJJBxiBEx2J96vl/wClOtBIDWmhCQd5yYnYARgzgE4qY5R+lhVkua0giCWsySZyAGZWgiM4Px71Sqcr7HpzxtCPazq3dv5fF13OP6P8tXGvnV3g6rbBVQQy7mOehEFVBn/NB7VsdBStUI5VY+bxFd1p5n8+bilKV0UClKU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://blestiashki.narod.ru/2/4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000108"/>
            <a:ext cx="2895600" cy="200977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143240" y="1285860"/>
            <a:ext cx="582371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Змайструвати годівничку –</a:t>
            </a:r>
          </a:p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Мабуть діло не просте…</a:t>
            </a:r>
          </a:p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Але має добру звичку</a:t>
            </a:r>
          </a:p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 в майстерню він іде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9" name="Picture 4" descr="http://img0.liveinternet.ru/images/attach/c/6/92/853/92853418_large_92838301_leaf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714620"/>
            <a:ext cx="2786082" cy="3571900"/>
          </a:xfrm>
          <a:prstGeom prst="rect">
            <a:avLst/>
          </a:prstGeom>
          <a:noFill/>
        </p:spPr>
      </p:pic>
      <p:pic>
        <p:nvPicPr>
          <p:cNvPr id="20" name="Picture 4" descr="http://img0.liveinternet.ru/images/attach/c/6/92/853/92853418_large_92838301_leaf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3071810"/>
            <a:ext cx="364330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-1"/>
          <a:ext cx="9144000" cy="6872317"/>
        </p:xfrm>
        <a:graphic>
          <a:graphicData uri="http://schemas.openxmlformats.org/presentationml/2006/ole">
            <p:oleObj spid="_x0000_s22530" name="Слайд" r:id="rId3" imgW="4570378" imgH="3427533" progId="PowerPoint.Slide.12">
              <p:embed/>
            </p:oleObj>
          </a:graphicData>
        </a:graphic>
      </p:graphicFrame>
      <p:pic>
        <p:nvPicPr>
          <p:cNvPr id="5" name="Рисунок 4" descr="D:\Фото\118___01\IMG_10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3438916" cy="2579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2" name="Picture 4" descr="http://www.gif-anime.org/im/gif/animal/oiseau/oiseau3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000108"/>
            <a:ext cx="2009775" cy="23050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14612" y="3357562"/>
            <a:ext cx="6027933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Молоток в руках тримає,</a:t>
            </a:r>
          </a:p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Гвіздки вправно забиває.</a:t>
            </a:r>
          </a:p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Хоч мороз ще не лютує,</a:t>
            </a:r>
          </a:p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Але він спішить, майструє…</a:t>
            </a:r>
          </a:p>
          <a:p>
            <a:pPr algn="ctr"/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4" descr="http://img0.liveinternet.ru/images/attach/c/6/92/853/92853418_large_92838301_leaf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14290"/>
            <a:ext cx="5429288" cy="3022742"/>
          </a:xfrm>
          <a:prstGeom prst="rect">
            <a:avLst/>
          </a:prstGeom>
          <a:noFill/>
        </p:spPr>
      </p:pic>
      <p:pic>
        <p:nvPicPr>
          <p:cNvPr id="9" name="Picture 4" descr="http://img0.liveinternet.ru/images/attach/c/6/92/853/92853418_large_92838301_leaf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14"/>
            <a:ext cx="278608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0" y="-107356"/>
          <a:ext cx="9144000" cy="6872318"/>
        </p:xfrm>
        <a:graphic>
          <a:graphicData uri="http://schemas.openxmlformats.org/presentationml/2006/ole">
            <p:oleObj spid="_x0000_s20481" name="Слайд" r:id="rId3" imgW="4570378" imgH="3427533" progId="PowerPoint.Slide.12">
              <p:embed/>
            </p:oleObj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D:\Фото\118___01\IMG_10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286124"/>
            <a:ext cx="3430592" cy="28768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5" name="Picture 5" descr="http://blestiashky.narod.ru/images/File28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714356"/>
            <a:ext cx="2720337" cy="36433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1214422"/>
            <a:ext cx="5993307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Ці пташки – вони як люди!</a:t>
            </a:r>
          </a:p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Хай їм щастя й взимку буде!</a:t>
            </a:r>
          </a:p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Хай мороз їх не </a:t>
            </a:r>
            <a:r>
              <a:rPr lang="uk-UA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лякає-</a:t>
            </a:r>
            <a:endParaRPr lang="uk-UA" sz="28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Годівничку пташка має!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Picture 4" descr="http://img0.liveinternet.ru/images/attach/c/6/92/853/92853418_large_92838301_leaf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14620"/>
            <a:ext cx="3500430" cy="3714776"/>
          </a:xfrm>
          <a:prstGeom prst="rect">
            <a:avLst/>
          </a:prstGeom>
          <a:noFill/>
        </p:spPr>
      </p:pic>
      <p:pic>
        <p:nvPicPr>
          <p:cNvPr id="12" name="Picture 4" descr="http://img0.liveinternet.ru/images/attach/c/6/92/853/92853418_large_92838301_leaf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285860"/>
            <a:ext cx="3214678" cy="4594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0" y="-14317"/>
          <a:ext cx="9144000" cy="6872317"/>
        </p:xfrm>
        <a:graphic>
          <a:graphicData uri="http://schemas.openxmlformats.org/presentationml/2006/ole">
            <p:oleObj spid="_x0000_s21505" name="Слайд" r:id="rId3" imgW="4570378" imgH="3427533" progId="PowerPoint.Slide.12">
              <p:embed/>
            </p:oleObj>
          </a:graphicData>
        </a:graphic>
      </p:graphicFrame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D:\Фото\118___01\IMG_10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714356"/>
            <a:ext cx="3906840" cy="28769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3" descr="j033678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14356"/>
            <a:ext cx="4357686" cy="411167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643174" y="3929066"/>
            <a:ext cx="577395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Хай  іде сніжок біленький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</a:t>
            </a:r>
          </a:p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Ти не бійсь, моя маленька,</a:t>
            </a:r>
          </a:p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 зерняток запасу,</a:t>
            </a:r>
          </a:p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Тобі взимку принесу.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0" y="-1"/>
          <a:ext cx="9144000" cy="6872317"/>
        </p:xfrm>
        <a:graphic>
          <a:graphicData uri="http://schemas.openxmlformats.org/presentationml/2006/ole">
            <p:oleObj spid="_x0000_s19457" name="Слайд" r:id="rId3" imgW="4570378" imgH="3427533" progId="PowerPoint.Slide.12">
              <p:embed/>
            </p:oleObj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D:\Фото\118___01\IMG_10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071810"/>
            <a:ext cx="3527802" cy="26462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http://img11.hostingpics.net/pics/49981358a8b20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00042"/>
            <a:ext cx="2796996" cy="2524119"/>
          </a:xfrm>
          <a:prstGeom prst="rect">
            <a:avLst/>
          </a:prstGeom>
          <a:noFill/>
        </p:spPr>
      </p:pic>
      <p:pic>
        <p:nvPicPr>
          <p:cNvPr id="10" name="Picture 4" descr="http://img0.liveinternet.ru/images/attach/c/6/92/853/92853418_large_92838301_leaf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00042"/>
            <a:ext cx="8858280" cy="589950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86116" y="1142984"/>
            <a:ext cx="550490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Юні друзі ми природи</a:t>
            </a:r>
          </a:p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Кожний в школі знає нас,</a:t>
            </a:r>
          </a:p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Любим дуже ми пригоди</a:t>
            </a:r>
          </a:p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 активні повсякчас.</a:t>
            </a:r>
          </a:p>
          <a:p>
            <a:pPr algn="ctr"/>
            <a:endParaRPr lang="uk-UA" sz="28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Фото\Новая папка\Збірна\IMG_32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000372"/>
            <a:ext cx="3528407" cy="26473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581" name="Picture 5" descr="http://stat19.privet.ru/lr/0b18e2f096c9e5546828dcc88e521b2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99540"/>
            <a:ext cx="3000364" cy="2372210"/>
          </a:xfrm>
          <a:prstGeom prst="rect">
            <a:avLst/>
          </a:prstGeom>
          <a:noFill/>
        </p:spPr>
      </p:pic>
      <p:pic>
        <p:nvPicPr>
          <p:cNvPr id="8" name="Picture 4" descr="http://img0.liveinternet.ru/images/attach/c/6/92/853/92853418_large_92838301_leaf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5118" y="857232"/>
            <a:ext cx="5318882" cy="4380064"/>
          </a:xfrm>
          <a:prstGeom prst="rect">
            <a:avLst/>
          </a:prstGeom>
          <a:noFill/>
        </p:spPr>
      </p:pic>
      <p:pic>
        <p:nvPicPr>
          <p:cNvPr id="9" name="Picture 4" descr="http://img0.liveinternet.ru/images/attach/c/6/92/853/92853418_large_92838301_leaf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736"/>
            <a:ext cx="4071934" cy="507209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472" y="1643050"/>
            <a:ext cx="522098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Друзів ми своїх </a:t>
            </a:r>
            <a:r>
              <a:rPr lang="uk-UA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благаєм</a:t>
            </a:r>
            <a:endParaRPr lang="uk-UA" sz="28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 природу дбати,</a:t>
            </a:r>
          </a:p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Зазвичай не </a:t>
            </a:r>
            <a:r>
              <a:rPr lang="uk-UA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забуваєм</a:t>
            </a:r>
            <a:endParaRPr lang="uk-UA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Птахів прославляти!</a:t>
            </a:r>
          </a:p>
          <a:p>
            <a:pPr algn="ctr"/>
            <a:endParaRPr lang="uk-UA" sz="28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315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Admin</cp:lastModifiedBy>
  <cp:revision>22</cp:revision>
  <dcterms:created xsi:type="dcterms:W3CDTF">2013-12-07T07:39:13Z</dcterms:created>
  <dcterms:modified xsi:type="dcterms:W3CDTF">2014-10-19T21:54:44Z</dcterms:modified>
</cp:coreProperties>
</file>