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0" r:id="rId3"/>
    <p:sldId id="267" r:id="rId4"/>
    <p:sldId id="259" r:id="rId5"/>
    <p:sldId id="261" r:id="rId6"/>
    <p:sldId id="256" r:id="rId7"/>
    <p:sldId id="258" r:id="rId8"/>
    <p:sldId id="265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999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8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Битва під Крутами</dc:title>
  <cp:lastModifiedBy>Admin</cp:lastModifiedBy>
  <cp:revision>6</cp:revision>
  <dcterms:modified xsi:type="dcterms:W3CDTF">2014-02-04T18:08:27Z</dcterms:modified>
</cp:coreProperties>
</file>